
<file path=[Content_Types].xml><?xml version="1.0" encoding="utf-8"?>
<Types xmlns="http://schemas.openxmlformats.org/package/2006/content-types">
  <Default Extension="png" ContentType="image/png"/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.xml" ContentType="application/vnd.openxmlformats-officedocument.presentationml.tags+xml"/>
  <Override PartName="/ppt/tags/tag270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11"/>
  </p:notesMasterIdLst>
  <p:sldIdLst>
    <p:sldId id="323" r:id="rId4"/>
    <p:sldId id="324" r:id="rId5"/>
    <p:sldId id="325" r:id="rId6"/>
    <p:sldId id="326" r:id="rId7"/>
    <p:sldId id="327" r:id="rId8"/>
    <p:sldId id="328" r:id="rId9"/>
    <p:sldId id="329" r:id="rId10"/>
  </p:sldIdLst>
  <p:sldSz cx="12192000" cy="6858000"/>
  <p:notesSz cx="6858000" cy="9144000"/>
  <p:custDataLst>
    <p:tags r:id="rId1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17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作者" initials="A" lastIdx="0" clrIdx="1"/>
  <p:cmAuthor id="1" name="幸全" initials="幸全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07070"/>
    <a:srgbClr val="5ED75E"/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 showGuides="1">
      <p:cViewPr varScale="1">
        <p:scale>
          <a:sx n="99" d="100"/>
          <a:sy n="99" d="100"/>
        </p:scale>
        <p:origin x="84" y="582"/>
      </p:cViewPr>
      <p:guideLst>
        <p:guide orient="horz" pos="2160"/>
        <p:guide pos="3817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" Type="http://schemas.openxmlformats.org/officeDocument/2006/relationships/theme" Target="theme/theme1.xml"/><Relationship Id="rId16" Type="http://schemas.openxmlformats.org/officeDocument/2006/relationships/tags" Target="tags/tag270.xml"/><Relationship Id="rId15" Type="http://schemas.openxmlformats.org/officeDocument/2006/relationships/commentAuthors" Target="commentAuthors.xml"/><Relationship Id="rId14" Type="http://schemas.openxmlformats.org/officeDocument/2006/relationships/tableStyles" Target="tableStyles.xml"/><Relationship Id="rId13" Type="http://schemas.openxmlformats.org/officeDocument/2006/relationships/viewProps" Target="viewProps.xml"/><Relationship Id="rId12" Type="http://schemas.openxmlformats.org/officeDocument/2006/relationships/presProps" Target="presProps.xml"/><Relationship Id="rId11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9" Type="http://schemas.openxmlformats.org/officeDocument/2006/relationships/tags" Target="../tags/tag66.xml"/><Relationship Id="rId8" Type="http://schemas.openxmlformats.org/officeDocument/2006/relationships/image" Target="file:///C:\Users\1V994W2\PycharmProjects\PPT_Background_Generation/pic_temp/1_pic_quater_left_down.png" TargetMode="External"/><Relationship Id="rId7" Type="http://schemas.openxmlformats.org/officeDocument/2006/relationships/image" Target="../media/image2.png"/><Relationship Id="rId6" Type="http://schemas.openxmlformats.org/officeDocument/2006/relationships/tags" Target="../tags/tag65.xml"/><Relationship Id="rId5" Type="http://schemas.openxmlformats.org/officeDocument/2006/relationships/image" Target="file:///C:\Users\1V994W2\Documents\Tencent%20Files\574576071\FileRecv\&#25340;&#35013;&#32032;&#26448;\&#21830;&#21153;&#31185;&#25216;-16\\15\subject_holdleft_194,180,188_0_staid_full_0.png" TargetMode="External"/><Relationship Id="rId4" Type="http://schemas.openxmlformats.org/officeDocument/2006/relationships/image" Target="../media/image1.png"/><Relationship Id="rId3" Type="http://schemas.openxmlformats.org/officeDocument/2006/relationships/tags" Target="../tags/tag64.xml"/><Relationship Id="rId2" Type="http://schemas.openxmlformats.org/officeDocument/2006/relationships/tags" Target="../tags/tag63.xml"/><Relationship Id="rId13" Type="http://schemas.openxmlformats.org/officeDocument/2006/relationships/tags" Target="../tags/tag70.xml"/><Relationship Id="rId12" Type="http://schemas.openxmlformats.org/officeDocument/2006/relationships/tags" Target="../tags/tag69.xml"/><Relationship Id="rId11" Type="http://schemas.openxmlformats.org/officeDocument/2006/relationships/tags" Target="../tags/tag68.xml"/><Relationship Id="rId10" Type="http://schemas.openxmlformats.org/officeDocument/2006/relationships/tags" Target="../tags/tag67.xml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9" Type="http://schemas.openxmlformats.org/officeDocument/2006/relationships/tags" Target="../tags/tag74.xml"/><Relationship Id="rId8" Type="http://schemas.openxmlformats.org/officeDocument/2006/relationships/tags" Target="../tags/tag73.xml"/><Relationship Id="rId7" Type="http://schemas.openxmlformats.org/officeDocument/2006/relationships/image" Target="file:///C:\Users\1V994W2\PycharmProjects\PPT_Background_Generation/pic_temp/1_pic_quater_left_down.png" TargetMode="External"/><Relationship Id="rId6" Type="http://schemas.openxmlformats.org/officeDocument/2006/relationships/image" Target="../media/image2.png"/><Relationship Id="rId5" Type="http://schemas.openxmlformats.org/officeDocument/2006/relationships/tags" Target="../tags/tag72.xml"/><Relationship Id="rId4" Type="http://schemas.openxmlformats.org/officeDocument/2006/relationships/image" Target="file:///C:\Users\1V994W2\PycharmProjects\PPT_Background_Generation/pic_temp/0_pic_quater_right_down.png" TargetMode="External"/><Relationship Id="rId3" Type="http://schemas.openxmlformats.org/officeDocument/2006/relationships/image" Target="../media/image3.png"/><Relationship Id="rId2" Type="http://schemas.openxmlformats.org/officeDocument/2006/relationships/tags" Target="../tags/tag71.xml"/><Relationship Id="rId12" Type="http://schemas.openxmlformats.org/officeDocument/2006/relationships/tags" Target="../tags/tag77.xml"/><Relationship Id="rId11" Type="http://schemas.openxmlformats.org/officeDocument/2006/relationships/tags" Target="../tags/tag76.xml"/><Relationship Id="rId10" Type="http://schemas.openxmlformats.org/officeDocument/2006/relationships/tags" Target="../tags/tag75.xml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9" Type="http://schemas.openxmlformats.org/officeDocument/2006/relationships/tags" Target="../tags/tag83.xml"/><Relationship Id="rId8" Type="http://schemas.openxmlformats.org/officeDocument/2006/relationships/tags" Target="../tags/tag82.xml"/><Relationship Id="rId7" Type="http://schemas.openxmlformats.org/officeDocument/2006/relationships/tags" Target="../tags/tag81.xml"/><Relationship Id="rId6" Type="http://schemas.openxmlformats.org/officeDocument/2006/relationships/tags" Target="../tags/tag80.xml"/><Relationship Id="rId5" Type="http://schemas.openxmlformats.org/officeDocument/2006/relationships/tags" Target="../tags/tag79.xml"/><Relationship Id="rId4" Type="http://schemas.openxmlformats.org/officeDocument/2006/relationships/image" Target="file:///C:\Users\1V994W2\PycharmProjects\PPT_Background_Generation/pic_temp/pic_half_top.png" TargetMode="External"/><Relationship Id="rId3" Type="http://schemas.openxmlformats.org/officeDocument/2006/relationships/image" Target="../media/image4.png"/><Relationship Id="rId2" Type="http://schemas.openxmlformats.org/officeDocument/2006/relationships/tags" Target="../tags/tag78.xml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9" Type="http://schemas.openxmlformats.org/officeDocument/2006/relationships/tags" Target="../tags/tag87.xml"/><Relationship Id="rId8" Type="http://schemas.openxmlformats.org/officeDocument/2006/relationships/tags" Target="../tags/tag86.xml"/><Relationship Id="rId7" Type="http://schemas.openxmlformats.org/officeDocument/2006/relationships/image" Target="file:///C:\Users\1V994W2\PycharmProjects\PPT_Background_Generation/pic_temp/1_pic_quater_left_down.png" TargetMode="External"/><Relationship Id="rId6" Type="http://schemas.openxmlformats.org/officeDocument/2006/relationships/image" Target="../media/image2.png"/><Relationship Id="rId5" Type="http://schemas.openxmlformats.org/officeDocument/2006/relationships/tags" Target="../tags/tag85.xml"/><Relationship Id="rId4" Type="http://schemas.openxmlformats.org/officeDocument/2006/relationships/image" Target="file:///C:\Users\1V994W2\PycharmProjects\PPT_Background_Generation/pic_temp/0_pic_quater_right_down.png" TargetMode="External"/><Relationship Id="rId3" Type="http://schemas.openxmlformats.org/officeDocument/2006/relationships/image" Target="../media/image3.png"/><Relationship Id="rId2" Type="http://schemas.openxmlformats.org/officeDocument/2006/relationships/tags" Target="../tags/tag84.xml"/><Relationship Id="rId13" Type="http://schemas.openxmlformats.org/officeDocument/2006/relationships/tags" Target="../tags/tag91.xml"/><Relationship Id="rId12" Type="http://schemas.openxmlformats.org/officeDocument/2006/relationships/tags" Target="../tags/tag90.xml"/><Relationship Id="rId11" Type="http://schemas.openxmlformats.org/officeDocument/2006/relationships/tags" Target="../tags/tag89.xml"/><Relationship Id="rId10" Type="http://schemas.openxmlformats.org/officeDocument/2006/relationships/tags" Target="../tags/tag88.xml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9" Type="http://schemas.openxmlformats.org/officeDocument/2006/relationships/tags" Target="../tags/tag95.xml"/><Relationship Id="rId8" Type="http://schemas.openxmlformats.org/officeDocument/2006/relationships/tags" Target="../tags/tag94.xml"/><Relationship Id="rId7" Type="http://schemas.openxmlformats.org/officeDocument/2006/relationships/image" Target="file:///C:\Users\1V994W2\PycharmProjects\PPT_Background_Generation/pic_temp/1_pic_quater_left_down.png" TargetMode="External"/><Relationship Id="rId6" Type="http://schemas.openxmlformats.org/officeDocument/2006/relationships/image" Target="../media/image2.png"/><Relationship Id="rId5" Type="http://schemas.openxmlformats.org/officeDocument/2006/relationships/tags" Target="../tags/tag93.xml"/><Relationship Id="rId4" Type="http://schemas.openxmlformats.org/officeDocument/2006/relationships/image" Target="file:///C:\Users\1V994W2\PycharmProjects\PPT_Background_Generation/pic_temp/0_pic_quater_right_down.png" TargetMode="External"/><Relationship Id="rId3" Type="http://schemas.openxmlformats.org/officeDocument/2006/relationships/image" Target="../media/image3.png"/><Relationship Id="rId2" Type="http://schemas.openxmlformats.org/officeDocument/2006/relationships/tags" Target="../tags/tag92.xml"/><Relationship Id="rId15" Type="http://schemas.openxmlformats.org/officeDocument/2006/relationships/tags" Target="../tags/tag101.xml"/><Relationship Id="rId14" Type="http://schemas.openxmlformats.org/officeDocument/2006/relationships/tags" Target="../tags/tag100.xml"/><Relationship Id="rId13" Type="http://schemas.openxmlformats.org/officeDocument/2006/relationships/tags" Target="../tags/tag99.xml"/><Relationship Id="rId12" Type="http://schemas.openxmlformats.org/officeDocument/2006/relationships/tags" Target="../tags/tag98.xml"/><Relationship Id="rId11" Type="http://schemas.openxmlformats.org/officeDocument/2006/relationships/tags" Target="../tags/tag97.xml"/><Relationship Id="rId10" Type="http://schemas.openxmlformats.org/officeDocument/2006/relationships/tags" Target="../tags/tag96.xml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9" Type="http://schemas.openxmlformats.org/officeDocument/2006/relationships/tags" Target="../tags/tag105.xml"/><Relationship Id="rId8" Type="http://schemas.openxmlformats.org/officeDocument/2006/relationships/image" Target="file:///C:\Users\1V994W2\PycharmProjects\PPT_Background_Generation/pic_temp/0_pic_quater_right_down.png" TargetMode="External"/><Relationship Id="rId7" Type="http://schemas.openxmlformats.org/officeDocument/2006/relationships/image" Target="../media/image3.png"/><Relationship Id="rId6" Type="http://schemas.openxmlformats.org/officeDocument/2006/relationships/tags" Target="../tags/tag104.xml"/><Relationship Id="rId5" Type="http://schemas.openxmlformats.org/officeDocument/2006/relationships/tags" Target="../tags/tag103.xml"/><Relationship Id="rId4" Type="http://schemas.openxmlformats.org/officeDocument/2006/relationships/image" Target="file:///C:\Users\1V994W2\Documents\Tencent%20Files\574576071\FileRecv\&#25340;&#35013;&#32032;&#26448;\&#21830;&#21153;&#31185;&#25216;-16\\15\subject_holdleft_194,180,188_0_staid_full_0.png" TargetMode="External"/><Relationship Id="rId3" Type="http://schemas.openxmlformats.org/officeDocument/2006/relationships/image" Target="../media/image1.png"/><Relationship Id="rId2" Type="http://schemas.openxmlformats.org/officeDocument/2006/relationships/tags" Target="../tags/tag102.xml"/><Relationship Id="rId12" Type="http://schemas.openxmlformats.org/officeDocument/2006/relationships/tags" Target="../tags/tag108.xml"/><Relationship Id="rId11" Type="http://schemas.openxmlformats.org/officeDocument/2006/relationships/tags" Target="../tags/tag107.xml"/><Relationship Id="rId10" Type="http://schemas.openxmlformats.org/officeDocument/2006/relationships/tags" Target="../tags/tag106.xml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4" Type="http://schemas.openxmlformats.org/officeDocument/2006/relationships/tags" Target="../tags/tag111.xml"/><Relationship Id="rId3" Type="http://schemas.openxmlformats.org/officeDocument/2006/relationships/tags" Target="../tags/tag110.xml"/><Relationship Id="rId2" Type="http://schemas.openxmlformats.org/officeDocument/2006/relationships/tags" Target="../tags/tag109.xml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9" Type="http://schemas.openxmlformats.org/officeDocument/2006/relationships/tags" Target="../tags/tag115.xml"/><Relationship Id="rId8" Type="http://schemas.openxmlformats.org/officeDocument/2006/relationships/tags" Target="../tags/tag114.xml"/><Relationship Id="rId7" Type="http://schemas.openxmlformats.org/officeDocument/2006/relationships/image" Target="file:///C:\Users\1V994W2\PycharmProjects\PPT_Background_Generation/pic_temp/1_pic_quater_left_down.png" TargetMode="External"/><Relationship Id="rId6" Type="http://schemas.openxmlformats.org/officeDocument/2006/relationships/image" Target="../media/image2.png"/><Relationship Id="rId5" Type="http://schemas.openxmlformats.org/officeDocument/2006/relationships/tags" Target="../tags/tag113.xml"/><Relationship Id="rId4" Type="http://schemas.openxmlformats.org/officeDocument/2006/relationships/image" Target="file:///C:\Users\1V994W2\PycharmProjects\PPT_Background_Generation/pic_temp/0_pic_quater_right_down.png" TargetMode="External"/><Relationship Id="rId3" Type="http://schemas.openxmlformats.org/officeDocument/2006/relationships/image" Target="../media/image3.png"/><Relationship Id="rId2" Type="http://schemas.openxmlformats.org/officeDocument/2006/relationships/tags" Target="../tags/tag112.xml"/><Relationship Id="rId13" Type="http://schemas.openxmlformats.org/officeDocument/2006/relationships/tags" Target="../tags/tag119.xml"/><Relationship Id="rId12" Type="http://schemas.openxmlformats.org/officeDocument/2006/relationships/tags" Target="../tags/tag118.xml"/><Relationship Id="rId11" Type="http://schemas.openxmlformats.org/officeDocument/2006/relationships/tags" Target="../tags/tag117.xml"/><Relationship Id="rId10" Type="http://schemas.openxmlformats.org/officeDocument/2006/relationships/tags" Target="../tags/tag116.xml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9" Type="http://schemas.openxmlformats.org/officeDocument/2006/relationships/tags" Target="../tags/tag123.xml"/><Relationship Id="rId8" Type="http://schemas.openxmlformats.org/officeDocument/2006/relationships/tags" Target="../tags/tag122.xml"/><Relationship Id="rId7" Type="http://schemas.openxmlformats.org/officeDocument/2006/relationships/image" Target="file:///C:\Users\1V994W2\PycharmProjects\PPT_Background_Generation/pic_temp/1_pic_quater_left_down.png" TargetMode="External"/><Relationship Id="rId6" Type="http://schemas.openxmlformats.org/officeDocument/2006/relationships/image" Target="../media/image2.png"/><Relationship Id="rId5" Type="http://schemas.openxmlformats.org/officeDocument/2006/relationships/tags" Target="../tags/tag121.xml"/><Relationship Id="rId4" Type="http://schemas.openxmlformats.org/officeDocument/2006/relationships/image" Target="file:///C:\Users\1V994W2\PycharmProjects\PPT_Background_Generation/pic_temp/0_pic_quater_right_down.png" TargetMode="External"/><Relationship Id="rId3" Type="http://schemas.openxmlformats.org/officeDocument/2006/relationships/image" Target="../media/image3.png"/><Relationship Id="rId2" Type="http://schemas.openxmlformats.org/officeDocument/2006/relationships/tags" Target="../tags/tag120.xml"/><Relationship Id="rId12" Type="http://schemas.openxmlformats.org/officeDocument/2006/relationships/tags" Target="../tags/tag126.xml"/><Relationship Id="rId11" Type="http://schemas.openxmlformats.org/officeDocument/2006/relationships/tags" Target="../tags/tag125.xml"/><Relationship Id="rId10" Type="http://schemas.openxmlformats.org/officeDocument/2006/relationships/tags" Target="../tags/tag124.xml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9" Type="http://schemas.openxmlformats.org/officeDocument/2006/relationships/tags" Target="../tags/tag130.xml"/><Relationship Id="rId8" Type="http://schemas.openxmlformats.org/officeDocument/2006/relationships/tags" Target="../tags/tag129.xml"/><Relationship Id="rId7" Type="http://schemas.openxmlformats.org/officeDocument/2006/relationships/image" Target="file:///C:\Users\1V994W2\PycharmProjects\PPT_Background_Generation/pic_temp/1_pic_quater_left_down.png" TargetMode="External"/><Relationship Id="rId6" Type="http://schemas.openxmlformats.org/officeDocument/2006/relationships/image" Target="../media/image2.png"/><Relationship Id="rId5" Type="http://schemas.openxmlformats.org/officeDocument/2006/relationships/tags" Target="../tags/tag128.xml"/><Relationship Id="rId4" Type="http://schemas.openxmlformats.org/officeDocument/2006/relationships/image" Target="file:///C:\Users\1V994W2\PycharmProjects\PPT_Background_Generation/pic_temp/0_pic_quater_right_down.png" TargetMode="External"/><Relationship Id="rId3" Type="http://schemas.openxmlformats.org/officeDocument/2006/relationships/image" Target="../media/image3.png"/><Relationship Id="rId2" Type="http://schemas.openxmlformats.org/officeDocument/2006/relationships/tags" Target="../tags/tag127.xml"/><Relationship Id="rId11" Type="http://schemas.openxmlformats.org/officeDocument/2006/relationships/tags" Target="../tags/tag132.xml"/><Relationship Id="rId10" Type="http://schemas.openxmlformats.org/officeDocument/2006/relationships/tags" Target="../tags/tag131.xml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9" Type="http://schemas.openxmlformats.org/officeDocument/2006/relationships/tags" Target="../tags/tag136.xml"/><Relationship Id="rId8" Type="http://schemas.openxmlformats.org/officeDocument/2006/relationships/tags" Target="../tags/tag135.xml"/><Relationship Id="rId7" Type="http://schemas.openxmlformats.org/officeDocument/2006/relationships/image" Target="file:///C:\Users\1V994W2\PycharmProjects\PPT_Background_Generation/pic_temp/0_pic_quater_right_down.png" TargetMode="External"/><Relationship Id="rId6" Type="http://schemas.openxmlformats.org/officeDocument/2006/relationships/image" Target="../media/image3.png"/><Relationship Id="rId5" Type="http://schemas.openxmlformats.org/officeDocument/2006/relationships/tags" Target="../tags/tag134.xml"/><Relationship Id="rId4" Type="http://schemas.openxmlformats.org/officeDocument/2006/relationships/image" Target="file:///C:\Users\1V994W2\Documents\Tencent%20Files\574576071\FileRecv\&#25340;&#35013;&#32032;&#26448;\&#21830;&#21153;&#31185;&#25216;-16\\15\subject_holdleft_194,180,188_0_staid_full_0.png" TargetMode="External"/><Relationship Id="rId3" Type="http://schemas.openxmlformats.org/officeDocument/2006/relationships/image" Target="../media/image1.png"/><Relationship Id="rId2" Type="http://schemas.openxmlformats.org/officeDocument/2006/relationships/tags" Target="../tags/tag133.xml"/><Relationship Id="rId14" Type="http://schemas.openxmlformats.org/officeDocument/2006/relationships/tags" Target="../tags/tag141.xml"/><Relationship Id="rId13" Type="http://schemas.openxmlformats.org/officeDocument/2006/relationships/tags" Target="../tags/tag140.xml"/><Relationship Id="rId12" Type="http://schemas.openxmlformats.org/officeDocument/2006/relationships/tags" Target="../tags/tag139.xml"/><Relationship Id="rId11" Type="http://schemas.openxmlformats.org/officeDocument/2006/relationships/tags" Target="../tags/tag138.xml"/><Relationship Id="rId10" Type="http://schemas.openxmlformats.org/officeDocument/2006/relationships/tags" Target="../tags/tag137.xml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9" Type="http://schemas.openxmlformats.org/officeDocument/2006/relationships/tags" Target="../tags/tag145.xml"/><Relationship Id="rId8" Type="http://schemas.openxmlformats.org/officeDocument/2006/relationships/tags" Target="../tags/tag144.xml"/><Relationship Id="rId7" Type="http://schemas.openxmlformats.org/officeDocument/2006/relationships/image" Target="file:///C:\Users\1V994W2\PycharmProjects\PPT_Background_Generation/pic_temp/1_pic_quater_left_down.png" TargetMode="External"/><Relationship Id="rId6" Type="http://schemas.openxmlformats.org/officeDocument/2006/relationships/image" Target="../media/image2.png"/><Relationship Id="rId5" Type="http://schemas.openxmlformats.org/officeDocument/2006/relationships/tags" Target="../tags/tag143.xml"/><Relationship Id="rId4" Type="http://schemas.openxmlformats.org/officeDocument/2006/relationships/image" Target="file:///C:\Users\1V994W2\PycharmProjects\PPT_Background_Generation/pic_temp/0_pic_quater_right_down.png" TargetMode="External"/><Relationship Id="rId3" Type="http://schemas.openxmlformats.org/officeDocument/2006/relationships/image" Target="../media/image3.png"/><Relationship Id="rId2" Type="http://schemas.openxmlformats.org/officeDocument/2006/relationships/tags" Target="../tags/tag142.xml"/><Relationship Id="rId11" Type="http://schemas.openxmlformats.org/officeDocument/2006/relationships/tags" Target="../tags/tag147.xml"/><Relationship Id="rId10" Type="http://schemas.openxmlformats.org/officeDocument/2006/relationships/tags" Target="../tags/tag146.xml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9" Type="http://schemas.openxmlformats.org/officeDocument/2006/relationships/tags" Target="../tags/tag151.xml"/><Relationship Id="rId8" Type="http://schemas.openxmlformats.org/officeDocument/2006/relationships/image" Target="file:///C:\Users\1V994W2\PycharmProjects\PPT_Background_Generation/pic_temp/1_pic_quater_left_down.png" TargetMode="External"/><Relationship Id="rId7" Type="http://schemas.openxmlformats.org/officeDocument/2006/relationships/image" Target="../media/image2.png"/><Relationship Id="rId6" Type="http://schemas.openxmlformats.org/officeDocument/2006/relationships/tags" Target="../tags/tag150.xml"/><Relationship Id="rId5" Type="http://schemas.openxmlformats.org/officeDocument/2006/relationships/image" Target="file:///C:\Users\1V994W2\PycharmProjects\PPT_Background_Generation/pic_temp/0_pic_quater_right_down.png" TargetMode="External"/><Relationship Id="rId4" Type="http://schemas.openxmlformats.org/officeDocument/2006/relationships/image" Target="../media/image3.png"/><Relationship Id="rId3" Type="http://schemas.openxmlformats.org/officeDocument/2006/relationships/tags" Target="../tags/tag149.xml"/><Relationship Id="rId2" Type="http://schemas.openxmlformats.org/officeDocument/2006/relationships/tags" Target="../tags/tag148.xml"/><Relationship Id="rId13" Type="http://schemas.openxmlformats.org/officeDocument/2006/relationships/tags" Target="../tags/tag155.xml"/><Relationship Id="rId12" Type="http://schemas.openxmlformats.org/officeDocument/2006/relationships/tags" Target="../tags/tag154.xml"/><Relationship Id="rId11" Type="http://schemas.openxmlformats.org/officeDocument/2006/relationships/tags" Target="../tags/tag153.xml"/><Relationship Id="rId10" Type="http://schemas.openxmlformats.org/officeDocument/2006/relationships/tags" Target="../tags/tag152.xml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9" Type="http://schemas.openxmlformats.org/officeDocument/2006/relationships/tags" Target="../tags/tag161.xml"/><Relationship Id="rId8" Type="http://schemas.openxmlformats.org/officeDocument/2006/relationships/tags" Target="../tags/tag160.xml"/><Relationship Id="rId7" Type="http://schemas.openxmlformats.org/officeDocument/2006/relationships/tags" Target="../tags/tag159.xml"/><Relationship Id="rId6" Type="http://schemas.openxmlformats.org/officeDocument/2006/relationships/tags" Target="../tags/tag158.xml"/><Relationship Id="rId5" Type="http://schemas.openxmlformats.org/officeDocument/2006/relationships/image" Target="file:///C:\Users\1V994W2\PycharmProjects\PPT_Background_Generation/pic_temp/0_pic_quater_right_up.png" TargetMode="External"/><Relationship Id="rId4" Type="http://schemas.openxmlformats.org/officeDocument/2006/relationships/image" Target="../media/image5.png"/><Relationship Id="rId3" Type="http://schemas.openxmlformats.org/officeDocument/2006/relationships/tags" Target="../tags/tag157.xml"/><Relationship Id="rId2" Type="http://schemas.openxmlformats.org/officeDocument/2006/relationships/tags" Target="../tags/tag156.xml"/><Relationship Id="rId11" Type="http://schemas.openxmlformats.org/officeDocument/2006/relationships/tags" Target="../tags/tag163.xml"/><Relationship Id="rId10" Type="http://schemas.openxmlformats.org/officeDocument/2006/relationships/tags" Target="../tags/tag162.xml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9" Type="http://schemas.openxmlformats.org/officeDocument/2006/relationships/tags" Target="../tags/tag167.xml"/><Relationship Id="rId8" Type="http://schemas.openxmlformats.org/officeDocument/2006/relationships/image" Target="file:///C:\Users\1V994W2\PycharmProjects\PPT_Background_Generation/pic_temp/1_pic_quater_left_down.png" TargetMode="External"/><Relationship Id="rId7" Type="http://schemas.openxmlformats.org/officeDocument/2006/relationships/image" Target="../media/image2.png"/><Relationship Id="rId6" Type="http://schemas.openxmlformats.org/officeDocument/2006/relationships/tags" Target="../tags/tag166.xml"/><Relationship Id="rId5" Type="http://schemas.openxmlformats.org/officeDocument/2006/relationships/image" Target="file:///C:\Users\1V994W2\PycharmProjects\PPT_Background_Generation/pic_temp/0_pic_quater_right_down.png" TargetMode="External"/><Relationship Id="rId4" Type="http://schemas.openxmlformats.org/officeDocument/2006/relationships/image" Target="../media/image3.png"/><Relationship Id="rId3" Type="http://schemas.openxmlformats.org/officeDocument/2006/relationships/tags" Target="../tags/tag165.xml"/><Relationship Id="rId2" Type="http://schemas.openxmlformats.org/officeDocument/2006/relationships/tags" Target="../tags/tag164.xml"/><Relationship Id="rId14" Type="http://schemas.openxmlformats.org/officeDocument/2006/relationships/tags" Target="../tags/tag172.xml"/><Relationship Id="rId13" Type="http://schemas.openxmlformats.org/officeDocument/2006/relationships/tags" Target="../tags/tag171.xml"/><Relationship Id="rId12" Type="http://schemas.openxmlformats.org/officeDocument/2006/relationships/tags" Target="../tags/tag170.xml"/><Relationship Id="rId11" Type="http://schemas.openxmlformats.org/officeDocument/2006/relationships/tags" Target="../tags/tag169.xml"/><Relationship Id="rId10" Type="http://schemas.openxmlformats.org/officeDocument/2006/relationships/tags" Target="../tags/tag168.xml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9" Type="http://schemas.openxmlformats.org/officeDocument/2006/relationships/tags" Target="../tags/tag176.xml"/><Relationship Id="rId8" Type="http://schemas.openxmlformats.org/officeDocument/2006/relationships/image" Target="file:///C:\Users\1V994W2\PycharmProjects\PPT_Background_Generation/pic_temp/1_pic_quater_left_down.png" TargetMode="External"/><Relationship Id="rId7" Type="http://schemas.openxmlformats.org/officeDocument/2006/relationships/image" Target="../media/image2.png"/><Relationship Id="rId6" Type="http://schemas.openxmlformats.org/officeDocument/2006/relationships/tags" Target="../tags/tag175.xml"/><Relationship Id="rId5" Type="http://schemas.openxmlformats.org/officeDocument/2006/relationships/image" Target="file:///C:\Users\1V994W2\PycharmProjects\PPT_Background_Generation/pic_temp/0_pic_quater_right_down.png" TargetMode="External"/><Relationship Id="rId4" Type="http://schemas.openxmlformats.org/officeDocument/2006/relationships/image" Target="../media/image3.png"/><Relationship Id="rId3" Type="http://schemas.openxmlformats.org/officeDocument/2006/relationships/tags" Target="../tags/tag174.xml"/><Relationship Id="rId2" Type="http://schemas.openxmlformats.org/officeDocument/2006/relationships/tags" Target="../tags/tag173.xml"/><Relationship Id="rId14" Type="http://schemas.openxmlformats.org/officeDocument/2006/relationships/tags" Target="../tags/tag181.xml"/><Relationship Id="rId13" Type="http://schemas.openxmlformats.org/officeDocument/2006/relationships/tags" Target="../tags/tag180.xml"/><Relationship Id="rId12" Type="http://schemas.openxmlformats.org/officeDocument/2006/relationships/tags" Target="../tags/tag179.xml"/><Relationship Id="rId11" Type="http://schemas.openxmlformats.org/officeDocument/2006/relationships/tags" Target="../tags/tag178.xml"/><Relationship Id="rId10" Type="http://schemas.openxmlformats.org/officeDocument/2006/relationships/tags" Target="../tags/tag177.xml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9" Type="http://schemas.openxmlformats.org/officeDocument/2006/relationships/tags" Target="../tags/tag185.xml"/><Relationship Id="rId8" Type="http://schemas.openxmlformats.org/officeDocument/2006/relationships/image" Target="file:///C:\Users\1V994W2\PycharmProjects\PPT_Background_Generation/pic_temp/1_pic_quater_left_down.png" TargetMode="External"/><Relationship Id="rId7" Type="http://schemas.openxmlformats.org/officeDocument/2006/relationships/image" Target="../media/image2.png"/><Relationship Id="rId6" Type="http://schemas.openxmlformats.org/officeDocument/2006/relationships/tags" Target="../tags/tag184.xml"/><Relationship Id="rId5" Type="http://schemas.openxmlformats.org/officeDocument/2006/relationships/image" Target="file:///C:\Users\1V994W2\PycharmProjects\PPT_Background_Generation/pic_temp/0_pic_quater_right_down.png" TargetMode="External"/><Relationship Id="rId4" Type="http://schemas.openxmlformats.org/officeDocument/2006/relationships/image" Target="../media/image3.png"/><Relationship Id="rId3" Type="http://schemas.openxmlformats.org/officeDocument/2006/relationships/tags" Target="../tags/tag183.xml"/><Relationship Id="rId2" Type="http://schemas.openxmlformats.org/officeDocument/2006/relationships/tags" Target="../tags/tag182.xml"/><Relationship Id="rId16" Type="http://schemas.openxmlformats.org/officeDocument/2006/relationships/tags" Target="../tags/tag192.xml"/><Relationship Id="rId15" Type="http://schemas.openxmlformats.org/officeDocument/2006/relationships/tags" Target="../tags/tag191.xml"/><Relationship Id="rId14" Type="http://schemas.openxmlformats.org/officeDocument/2006/relationships/tags" Target="../tags/tag190.xml"/><Relationship Id="rId13" Type="http://schemas.openxmlformats.org/officeDocument/2006/relationships/tags" Target="../tags/tag189.xml"/><Relationship Id="rId12" Type="http://schemas.openxmlformats.org/officeDocument/2006/relationships/tags" Target="../tags/tag188.xml"/><Relationship Id="rId11" Type="http://schemas.openxmlformats.org/officeDocument/2006/relationships/tags" Target="../tags/tag187.xml"/><Relationship Id="rId10" Type="http://schemas.openxmlformats.org/officeDocument/2006/relationships/tags" Target="../tags/tag186.xml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9" Type="http://schemas.openxmlformats.org/officeDocument/2006/relationships/tags" Target="../tags/tag196.xml"/><Relationship Id="rId8" Type="http://schemas.openxmlformats.org/officeDocument/2006/relationships/image" Target="file:///C:\Users\1V994W2\PycharmProjects\PPT_Background_Generation/pic_temp/1_pic_quater_left_down.png" TargetMode="External"/><Relationship Id="rId7" Type="http://schemas.openxmlformats.org/officeDocument/2006/relationships/image" Target="../media/image7.png"/><Relationship Id="rId6" Type="http://schemas.openxmlformats.org/officeDocument/2006/relationships/tags" Target="../tags/tag195.xml"/><Relationship Id="rId5" Type="http://schemas.openxmlformats.org/officeDocument/2006/relationships/image" Target="file:///C:\Users\1V994W2\PycharmProjects\PPT_Background_Generation/pic_temp/0_pic_quater_right_down.png" TargetMode="External"/><Relationship Id="rId4" Type="http://schemas.openxmlformats.org/officeDocument/2006/relationships/image" Target="../media/image6.png"/><Relationship Id="rId3" Type="http://schemas.openxmlformats.org/officeDocument/2006/relationships/tags" Target="../tags/tag194.xml"/><Relationship Id="rId2" Type="http://schemas.openxmlformats.org/officeDocument/2006/relationships/tags" Target="../tags/tag193.xml"/><Relationship Id="rId13" Type="http://schemas.openxmlformats.org/officeDocument/2006/relationships/tags" Target="../tags/tag200.xml"/><Relationship Id="rId12" Type="http://schemas.openxmlformats.org/officeDocument/2006/relationships/tags" Target="../tags/tag199.xml"/><Relationship Id="rId11" Type="http://schemas.openxmlformats.org/officeDocument/2006/relationships/tags" Target="../tags/tag198.xml"/><Relationship Id="rId10" Type="http://schemas.openxmlformats.org/officeDocument/2006/relationships/tags" Target="../tags/tag197.xm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单击此处编辑文本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 userDrawn="1">
            <p:custDataLst>
              <p:tags r:id="rId2"/>
            </p:custDataLst>
          </p:nvPr>
        </p:nvSpPr>
        <p:spPr>
          <a:xfrm>
            <a:off x="6604318" y="4110038"/>
            <a:ext cx="4825365" cy="494030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6" name="图片 5"/>
          <p:cNvPicPr/>
          <p:nvPr userDrawn="1">
            <p:custDataLst>
              <p:tags r:id="rId3"/>
            </p:custDataLst>
          </p:nvPr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685800"/>
            <a:ext cx="5116262" cy="5486400"/>
          </a:xfrm>
          <a:prstGeom prst="rect">
            <a:avLst/>
          </a:prstGeom>
        </p:spPr>
      </p:pic>
      <p:pic>
        <p:nvPicPr>
          <p:cNvPr id="5" name="图片 4"/>
          <p:cNvPicPr/>
          <p:nvPr userDrawn="1">
            <p:custDataLst>
              <p:tags r:id="rId6"/>
            </p:custDataLst>
          </p:nvPr>
        </p:nvPicPr>
        <p:blipFill>
          <a:blip r:embed="rId7" r:link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711860"/>
          </a:xfrm>
          <a:prstGeom prst="rect">
            <a:avLst/>
          </a:prstGeom>
        </p:spPr>
      </p:pic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3" name="标题 2"/>
          <p:cNvSpPr>
            <a:spLocks noGrp="1"/>
          </p:cNvSpPr>
          <p:nvPr>
            <p:ph type="ctrTitle" idx="14" hasCustomPrompt="1"/>
            <p:custDataLst>
              <p:tags r:id="rId12"/>
            </p:custDataLst>
          </p:nvPr>
        </p:nvSpPr>
        <p:spPr>
          <a:xfrm>
            <a:off x="6604318" y="2934654"/>
            <a:ext cx="4825365" cy="970915"/>
          </a:xfrm>
        </p:spPr>
        <p:txBody>
          <a:bodyPr vert="horz" wrap="square" lIns="0" tIns="0" rIns="0" bIns="0" anchor="ctr" anchorCtr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Pts val="5400"/>
              <a:buFont typeface="Arial" panose="020B0604020202020204" pitchFamily="34" charset="0"/>
              <a:buNone/>
              <a:defRPr sz="5400" b="0" spc="600">
                <a:solidFill>
                  <a:schemeClr val="bg1"/>
                </a:solidFill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2" name="副标题 1"/>
          <p:cNvSpPr>
            <a:spLocks noGrp="1"/>
          </p:cNvSpPr>
          <p:nvPr>
            <p:ph type="subTitle" idx="13" hasCustomPrompt="1"/>
            <p:custDataLst>
              <p:tags r:id="rId13"/>
            </p:custDataLst>
          </p:nvPr>
        </p:nvSpPr>
        <p:spPr>
          <a:xfrm>
            <a:off x="6757670" y="4113848"/>
            <a:ext cx="4518660" cy="490220"/>
          </a:xfrm>
        </p:spPr>
        <p:txBody>
          <a:bodyPr vert="horz" wrap="square" lIns="0" tIns="0" rIns="0" bIns="0" anchor="ctr" anchorCtr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ts val="2000"/>
              <a:buFont typeface="Arial" panose="020B0604020202020204" pitchFamily="34" charset="0"/>
              <a:buNone/>
              <a:defRPr sz="2000" b="0" spc="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/>
          <p:nvPr userDrawn="1">
            <p:custDataLst>
              <p:tags r:id="rId2"/>
            </p:custDataLst>
          </p:nvPr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748117"/>
          </a:xfrm>
          <a:prstGeom prst="rect">
            <a:avLst/>
          </a:prstGeom>
        </p:spPr>
      </p:pic>
      <p:pic>
        <p:nvPicPr>
          <p:cNvPr id="7" name="图片 6"/>
          <p:cNvPicPr/>
          <p:nvPr userDrawn="1">
            <p:custDataLst>
              <p:tags r:id="rId5"/>
            </p:custDataLst>
          </p:nvPr>
        </p:nvPicPr>
        <p:blipFill>
          <a:blip r:embed="rId6" r:link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71186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bg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9"/>
            </p:custDataLst>
          </p:nvPr>
        </p:nvSpPr>
        <p:spPr>
          <a:xfrm>
            <a:off x="669882" y="952508"/>
            <a:ext cx="10852237" cy="5388907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bg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bg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bg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bg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bg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/>
          <p:nvPr userDrawn="1">
            <p:custDataLst>
              <p:tags r:id="rId2"/>
            </p:custDataLst>
          </p:nvPr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4000" y="4676623"/>
            <a:ext cx="4064000" cy="2181377"/>
          </a:xfrm>
          <a:prstGeom prst="rect">
            <a:avLst/>
          </a:prstGeom>
        </p:spPr>
      </p:pic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3" name="标题 2"/>
          <p:cNvSpPr>
            <a:spLocks noGrp="1"/>
          </p:cNvSpPr>
          <p:nvPr>
            <p:ph type="ctrTitle" idx="14" hasCustomPrompt="1"/>
            <p:custDataLst>
              <p:tags r:id="rId8"/>
            </p:custDataLst>
          </p:nvPr>
        </p:nvSpPr>
        <p:spPr>
          <a:xfrm>
            <a:off x="3889058" y="1375094"/>
            <a:ext cx="4414520" cy="1167765"/>
          </a:xfrm>
        </p:spPr>
        <p:txBody>
          <a:bodyPr vert="horz" wrap="square" lIns="0" tIns="0" rIns="0" bIns="0" anchor="ctr" anchorCtr="0">
            <a:normAutofit/>
          </a:bodyPr>
          <a:lstStyle>
            <a:lvl1pPr marL="0" marR="0" indent="0" algn="di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Pts val="6600"/>
              <a:buFont typeface="Arial" panose="020B0604020202020204" pitchFamily="34" charset="0"/>
              <a:buNone/>
              <a:defRPr sz="6600" b="0" spc="700">
                <a:solidFill>
                  <a:schemeClr val="bg1"/>
                </a:solidFill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r>
              <a:rPr lang="zh-CN" altLang="en-US"/>
              <a:t>编辑标题</a:t>
            </a:r>
            <a:endParaRPr lang="zh-CN" altLang="en-US"/>
          </a:p>
        </p:txBody>
      </p:sp>
      <p:sp>
        <p:nvSpPr>
          <p:cNvPr id="2" name="副标题 1"/>
          <p:cNvSpPr>
            <a:spLocks noGrp="1"/>
          </p:cNvSpPr>
          <p:nvPr>
            <p:ph type="subTitle" idx="13" hasCustomPrompt="1"/>
            <p:custDataLst>
              <p:tags r:id="rId9"/>
            </p:custDataLst>
          </p:nvPr>
        </p:nvSpPr>
        <p:spPr>
          <a:xfrm>
            <a:off x="2920684" y="2586038"/>
            <a:ext cx="6350635" cy="1118870"/>
          </a:xfrm>
        </p:spPr>
        <p:txBody>
          <a:bodyPr vert="horz" wrap="square" lIns="0" tIns="0" rIns="0" bIns="0" anchor="t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Pts val="1800"/>
              <a:buFont typeface="Arial" panose="020B0604020202020204" pitchFamily="34" charset="0"/>
              <a:buNone/>
              <a:defRPr sz="1800" b="0" spc="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/>
          <p:nvPr userDrawn="1">
            <p:custDataLst>
              <p:tags r:id="rId2"/>
            </p:custDataLst>
          </p:nvPr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748117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5"/>
            </p:custDataLst>
          </p:nvPr>
        </p:nvPicPr>
        <p:blipFill>
          <a:blip r:embed="rId6" r:link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71186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bg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9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bg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bg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bg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bg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bg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10"/>
            </p:custDataLst>
          </p:nvPr>
        </p:nvSpPr>
        <p:spPr>
          <a:xfrm>
            <a:off x="6238877" y="952508"/>
            <a:ext cx="5283242" cy="5388907"/>
          </a:xfrm>
        </p:spPr>
        <p:txBody>
          <a:bodyPr wrap="square" lIns="90170" tIns="46990" rIns="90170" bIns="46990">
            <a:normAutofit/>
          </a:bodyPr>
          <a:lstStyle>
            <a:lvl1pPr eaLnBrk="1" fontAlgn="auto" latinLnBrk="0" hangingPunct="1">
              <a:defRPr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eaLnBrk="1" fontAlgn="auto" latinLnBrk="0" hangingPunct="1">
              <a:defRPr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eaLnBrk="1" fontAlgn="auto" latinLnBrk="0" hangingPunct="1">
              <a:defRPr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eaLnBrk="1" fontAlgn="auto" latinLnBrk="0" hangingPunct="1">
              <a:defRPr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eaLnBrk="1" fontAlgn="auto" latinLnBrk="0" hangingPunct="1">
              <a:defRPr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/>
          <p:nvPr userDrawn="1">
            <p:custDataLst>
              <p:tags r:id="rId2"/>
            </p:custDataLst>
          </p:nvPr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748117"/>
          </a:xfrm>
          <a:prstGeom prst="rect">
            <a:avLst/>
          </a:prstGeom>
        </p:spPr>
      </p:pic>
      <p:pic>
        <p:nvPicPr>
          <p:cNvPr id="10" name="图片 9"/>
          <p:cNvPicPr/>
          <p:nvPr userDrawn="1">
            <p:custDataLst>
              <p:tags r:id="rId5"/>
            </p:custDataLst>
          </p:nvPr>
        </p:nvPicPr>
        <p:blipFill>
          <a:blip r:embed="rId6" r:link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71186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bg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9"/>
            </p:custDataLst>
          </p:nvPr>
        </p:nvSpPr>
        <p:spPr>
          <a:xfrm>
            <a:off x="669930" y="952508"/>
            <a:ext cx="5283242" cy="381003"/>
          </a:xfrm>
        </p:spPr>
        <p:txBody>
          <a:bodyPr wrap="square" lIns="90170" tIns="46990" rIns="90170" bIns="46990" anchor="ctr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0" u="none" strike="noStrike" kern="1200" cap="none" spc="200" normalizeH="0" baseline="0">
                <a:solidFill>
                  <a:schemeClr val="bg1"/>
                </a:solidFill>
                <a:uFillTx/>
                <a:latin typeface="Arial" panose="020B0604020202020204" pitchFamily="34" charset="0"/>
                <a:ea typeface="微软雅黑" panose="020B050302020402020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10"/>
            </p:custDataLst>
          </p:nvPr>
        </p:nvSpPr>
        <p:spPr>
          <a:xfrm>
            <a:off x="669925" y="1406525"/>
            <a:ext cx="5283200" cy="4934752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bg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bg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bg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bg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bg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11"/>
            </p:custDataLst>
          </p:nvPr>
        </p:nvSpPr>
        <p:spPr>
          <a:xfrm>
            <a:off x="6235750" y="952508"/>
            <a:ext cx="5283242" cy="381003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1" dirty="0">
                <a:solidFill>
                  <a:schemeClr val="bg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12"/>
            </p:custDataLst>
          </p:nvPr>
        </p:nvSpPr>
        <p:spPr>
          <a:xfrm>
            <a:off x="6235750" y="1406525"/>
            <a:ext cx="5283242" cy="4934752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bg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bg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bg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bg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bg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13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14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15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/>
          <p:nvPr userDrawn="1">
            <p:custDataLst>
              <p:tags r:id="rId2"/>
            </p:custDataLst>
          </p:nvPr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4190" y="1234440"/>
            <a:ext cx="4093009" cy="4389120"/>
          </a:xfrm>
          <a:prstGeom prst="rect">
            <a:avLst/>
          </a:prstGeom>
        </p:spPr>
      </p:pic>
      <p:sp>
        <p:nvSpPr>
          <p:cNvPr id="7" name="矩形 6"/>
          <p:cNvSpPr/>
          <p:nvPr userDrawn="1">
            <p:custDataLst>
              <p:tags r:id="rId5"/>
            </p:custDataLst>
          </p:nvPr>
        </p:nvSpPr>
        <p:spPr>
          <a:xfrm>
            <a:off x="0" y="0"/>
            <a:ext cx="7315200" cy="6858000"/>
          </a:xfrm>
          <a:prstGeom prst="rect">
            <a:avLst/>
          </a:prstGeom>
          <a:solidFill>
            <a:schemeClr val="bg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6" name="图片 5"/>
          <p:cNvPicPr/>
          <p:nvPr userDrawn="1">
            <p:custDataLst>
              <p:tags r:id="rId6"/>
            </p:custDataLst>
          </p:nvPr>
        </p:nvPicPr>
        <p:blipFill>
          <a:blip r:embed="rId7" r:link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09882"/>
            <a:ext cx="720090" cy="748117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9"/>
            </p:custDataLst>
          </p:nvPr>
        </p:nvSpPr>
        <p:spPr>
          <a:xfrm>
            <a:off x="669882" y="443230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/>
          <p:nvPr userDrawn="1">
            <p:custDataLst>
              <p:tags r:id="rId2"/>
            </p:custDataLst>
          </p:nvPr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748117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5"/>
            </p:custDataLst>
          </p:nvPr>
        </p:nvPicPr>
        <p:blipFill>
          <a:blip r:embed="rId6" r:link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71186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669930" y="443234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bg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9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bg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10"/>
            </p:custDataLst>
          </p:nvPr>
        </p:nvSpPr>
        <p:spPr>
          <a:xfrm>
            <a:off x="6238925" y="952508"/>
            <a:ext cx="5283242" cy="5388907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bg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/>
          <p:nvPr userDrawn="1">
            <p:custDataLst>
              <p:tags r:id="rId2"/>
            </p:custDataLst>
          </p:nvPr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748117"/>
          </a:xfrm>
          <a:prstGeom prst="rect">
            <a:avLst/>
          </a:prstGeom>
        </p:spPr>
      </p:pic>
      <p:pic>
        <p:nvPicPr>
          <p:cNvPr id="7" name="图片 6"/>
          <p:cNvPicPr/>
          <p:nvPr userDrawn="1">
            <p:custDataLst>
              <p:tags r:id="rId5"/>
            </p:custDataLst>
          </p:nvPr>
        </p:nvPicPr>
        <p:blipFill>
          <a:blip r:embed="rId6" r:link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711860"/>
          </a:xfrm>
          <a:prstGeom prst="rect">
            <a:avLst/>
          </a:prstGeom>
        </p:spPr>
      </p:pic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8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bg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9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 wrap="square">
            <a:normAutofit/>
          </a:bodyPr>
          <a:lstStyle>
            <a:lvl1pPr indent="0" eaLnBrk="1" fontAlgn="auto" latinLnBrk="0" hangingPunct="1">
              <a:defRPr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indent="0" eaLnBrk="1" fontAlgn="auto" latinLnBrk="0" hangingPunct="1">
              <a:defRPr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indent="0" eaLnBrk="1" fontAlgn="auto" latinLnBrk="0" hangingPunct="1">
              <a:defRPr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indent="0" eaLnBrk="1" fontAlgn="auto" latinLnBrk="0" hangingPunct="1">
              <a:defRPr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indent="0" eaLnBrk="1" fontAlgn="auto" latinLnBrk="0" hangingPunct="1">
              <a:defRPr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/>
          <p:nvPr userDrawn="1">
            <p:custDataLst>
              <p:tags r:id="rId2"/>
            </p:custDataLst>
          </p:nvPr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748117"/>
          </a:xfrm>
          <a:prstGeom prst="rect">
            <a:avLst/>
          </a:prstGeom>
        </p:spPr>
      </p:pic>
      <p:pic>
        <p:nvPicPr>
          <p:cNvPr id="6" name="图片 5"/>
          <p:cNvPicPr/>
          <p:nvPr userDrawn="1">
            <p:custDataLst>
              <p:tags r:id="rId5"/>
            </p:custDataLst>
          </p:nvPr>
        </p:nvPicPr>
        <p:blipFill>
          <a:blip r:embed="rId6" r:link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711860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1"/>
            </p:custDataLst>
          </p:nvPr>
        </p:nvSpPr>
        <p:spPr>
          <a:xfrm>
            <a:off x="669930" y="952508"/>
            <a:ext cx="10852237" cy="5388907"/>
          </a:xfrm>
        </p:spPr>
        <p:txBody>
          <a:bodyPr wrap="square">
            <a:normAutofit/>
          </a:bodyPr>
          <a:lstStyle>
            <a:lvl1pPr>
              <a:defRPr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/>
          <p:nvPr userDrawn="1">
            <p:custDataLst>
              <p:tags r:id="rId2"/>
            </p:custDataLst>
          </p:nvPr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6138" y="685800"/>
            <a:ext cx="5116262" cy="5486400"/>
          </a:xfrm>
          <a:prstGeom prst="rect">
            <a:avLst/>
          </a:prstGeom>
        </p:spPr>
      </p:pic>
      <p:pic>
        <p:nvPicPr>
          <p:cNvPr id="6" name="图片 5"/>
          <p:cNvPicPr/>
          <p:nvPr userDrawn="1">
            <p:custDataLst>
              <p:tags r:id="rId5"/>
            </p:custDataLst>
          </p:nvPr>
        </p:nvPicPr>
        <p:blipFill>
          <a:blip r:embed="rId6" r:link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748117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10" name="文本占位符 9"/>
          <p:cNvSpPr>
            <a:spLocks noGrp="1"/>
          </p:cNvSpPr>
          <p:nvPr>
            <p:ph type="body" sz="quarter" idx="16" hasCustomPrompt="1"/>
            <p:custDataLst>
              <p:tags r:id="rId11"/>
            </p:custDataLst>
          </p:nvPr>
        </p:nvSpPr>
        <p:spPr>
          <a:xfrm>
            <a:off x="1014412" y="3845560"/>
            <a:ext cx="2011680" cy="408940"/>
          </a:xfrm>
          <a:prstGeom prst="rect">
            <a:avLst/>
          </a:prstGeom>
        </p:spPr>
        <p:txBody>
          <a:bodyPr vert="horz" wrap="square" lIns="0" tIns="0" rIns="0" bIns="0" anchor="t" anchorCtr="0">
            <a:normAutofit/>
          </a:bodyPr>
          <a:lstStyle>
            <a:lvl1pPr marL="342900" marR="0" indent="-342900" algn="l" rtl="0" eaLnBrk="1" fontAlgn="auto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ClrTx/>
              <a:buSzPts val="1600"/>
              <a:buFont typeface="Arial" panose="020B0604020202020204" pitchFamily="34" charset="0"/>
              <a:buNone/>
              <a:defRPr sz="1600" b="0" spc="15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Clr>
                <a:schemeClr val="tx1">
                  <a:lumMod val="100000"/>
                </a:schemeClr>
              </a:buClr>
              <a:buSzPts val="1600"/>
              <a:buFont typeface="Arial" panose="020B0604020202020204" pitchFamily="34" charset="0"/>
              <a:buNone/>
            </a:pPr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5" hasCustomPrompt="1"/>
            <p:custDataLst>
              <p:tags r:id="rId12"/>
            </p:custDataLst>
          </p:nvPr>
        </p:nvSpPr>
        <p:spPr>
          <a:xfrm>
            <a:off x="1014412" y="4320540"/>
            <a:ext cx="2011680" cy="408940"/>
          </a:xfrm>
          <a:prstGeom prst="rect">
            <a:avLst/>
          </a:prstGeom>
        </p:spPr>
        <p:txBody>
          <a:bodyPr vert="horz" wrap="square" lIns="0" tIns="0" rIns="0" bIns="0" anchor="t" anchorCtr="0">
            <a:normAutofit/>
          </a:bodyPr>
          <a:lstStyle>
            <a:lvl1pPr marL="342900" marR="0" indent="-342900" algn="l" rtl="0" eaLnBrk="1" fontAlgn="auto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ClrTx/>
              <a:buSzPts val="1600"/>
              <a:buFont typeface="Arial" panose="020B0604020202020204" pitchFamily="34" charset="0"/>
              <a:buNone/>
              <a:defRPr sz="1600" b="0" spc="15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Clr>
                <a:schemeClr val="tx1">
                  <a:lumMod val="100000"/>
                </a:schemeClr>
              </a:buClr>
              <a:buSzPts val="1600"/>
              <a:buFont typeface="Arial" panose="020B0604020202020204" pitchFamily="34" charset="0"/>
              <a:buNone/>
            </a:pPr>
            <a:r>
              <a:rPr lang="zh-CN" altLang="en-US"/>
              <a:t>单击此处编辑副标题</a:t>
            </a:r>
            <a:endParaRPr lang="zh-CN" altLang="en-US"/>
          </a:p>
        </p:txBody>
      </p:sp>
      <p:sp>
        <p:nvSpPr>
          <p:cNvPr id="8" name="文本占位符 7"/>
          <p:cNvSpPr>
            <a:spLocks noGrp="1"/>
          </p:cNvSpPr>
          <p:nvPr>
            <p:ph type="body" idx="14" hasCustomPrompt="1"/>
            <p:custDataLst>
              <p:tags r:id="rId13"/>
            </p:custDataLst>
          </p:nvPr>
        </p:nvSpPr>
        <p:spPr>
          <a:xfrm>
            <a:off x="1014412" y="3192145"/>
            <a:ext cx="4352290" cy="370205"/>
          </a:xfrm>
        </p:spPr>
        <p:txBody>
          <a:bodyPr vert="horz" wrap="square" lIns="0" tIns="0" rIns="0" bIns="0" anchor="t" anchorCtr="0">
            <a:normAutofit/>
          </a:bodyPr>
          <a:lstStyle>
            <a:lvl1pPr marL="457200" marR="0" indent="-457200" algn="l" rtl="0" eaLnBrk="1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ts val="2000"/>
              <a:buFont typeface="Arial" panose="020B0604020202020204" pitchFamily="34" charset="0"/>
              <a:buNone/>
              <a:defRPr sz="2000" b="0" spc="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lumMod val="65000"/>
                  <a:lumOff val="35000"/>
                </a:schemeClr>
              </a:buClr>
              <a:buSzPts val="2000"/>
              <a:buFont typeface="Arial" panose="020B0604020202020204" pitchFamily="34" charset="0"/>
              <a:buNone/>
            </a:pPr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2" name="标题 1"/>
          <p:cNvSpPr>
            <a:spLocks noGrp="1"/>
          </p:cNvSpPr>
          <p:nvPr>
            <p:ph type="title" idx="13" hasCustomPrompt="1"/>
            <p:custDataLst>
              <p:tags r:id="rId14"/>
            </p:custDataLst>
          </p:nvPr>
        </p:nvSpPr>
        <p:spPr>
          <a:xfrm>
            <a:off x="1006792" y="1815465"/>
            <a:ext cx="4359910" cy="1172210"/>
          </a:xfrm>
        </p:spPr>
        <p:txBody>
          <a:bodyPr vert="horz" wrap="square" lIns="0" tIns="0" rIns="0" bIns="0" anchor="ctr" anchorCtr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Pts val="6600"/>
              <a:buFont typeface="Arial" panose="020B0604020202020204" pitchFamily="34" charset="0"/>
              <a:buNone/>
              <a:defRPr sz="6600" b="0" spc="700">
                <a:solidFill>
                  <a:schemeClr val="bg1"/>
                </a:solidFill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通用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/>
          <p:nvPr userDrawn="1">
            <p:custDataLst>
              <p:tags r:id="rId2"/>
            </p:custDataLst>
          </p:nvPr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748117"/>
          </a:xfrm>
          <a:prstGeom prst="rect">
            <a:avLst/>
          </a:prstGeom>
        </p:spPr>
      </p:pic>
      <p:pic>
        <p:nvPicPr>
          <p:cNvPr id="6" name="图片 5"/>
          <p:cNvPicPr/>
          <p:nvPr userDrawn="1">
            <p:custDataLst>
              <p:tags r:id="rId5"/>
            </p:custDataLst>
          </p:nvPr>
        </p:nvPicPr>
        <p:blipFill>
          <a:blip r:embed="rId6" r:link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71186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669882" y="443230"/>
            <a:ext cx="10852237" cy="441964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2"/>
            </p:custDataLst>
          </p:nvPr>
        </p:nvSpPr>
        <p:spPr>
          <a:xfrm>
            <a:off x="292075" y="303809"/>
            <a:ext cx="11607851" cy="6250382"/>
          </a:xfrm>
          <a:prstGeom prst="rect">
            <a:avLst/>
          </a:prstGeom>
          <a:solidFill>
            <a:schemeClr val="bg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/>
          <p:nvPr userDrawn="1">
            <p:custDataLst>
              <p:tags r:id="rId3"/>
            </p:custDataLst>
          </p:nvPr>
        </p:nvPicPr>
        <p:blipFill>
          <a:blip r:embed="rId4" r:link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748117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6"/>
            </p:custDataLst>
          </p:nvPr>
        </p:nvPicPr>
        <p:blipFill>
          <a:blip r:embed="rId7" r:link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71186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9"/>
            </p:custDataLst>
          </p:nvPr>
        </p:nvSpPr>
        <p:spPr>
          <a:xfrm>
            <a:off x="1281600" y="1249200"/>
            <a:ext cx="9626400" cy="723600"/>
          </a:xfrm>
        </p:spPr>
        <p:txBody>
          <a:bodyPr wrap="square" anchor="ctr">
            <a:normAutofit/>
          </a:bodyPr>
          <a:lstStyle>
            <a:lvl1pPr>
              <a:defRPr sz="32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0"/>
            </p:custDataLst>
          </p:nvPr>
        </p:nvSpPr>
        <p:spPr>
          <a:xfrm>
            <a:off x="1281113" y="2163600"/>
            <a:ext cx="9626600" cy="3445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左右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4824603" cy="6858000"/>
          </a:xfrm>
          <a:prstGeom prst="rect">
            <a:avLst/>
          </a:prstGeom>
          <a:solidFill>
            <a:schemeClr val="bg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/>
          <p:nvPr userDrawn="1">
            <p:custDataLst>
              <p:tags r:id="rId3"/>
            </p:custDataLst>
          </p:nvPr>
        </p:nvPicPr>
        <p:blipFill>
          <a:blip r:embed="rId4" r:link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748117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6"/>
            </p:custDataLst>
          </p:nvPr>
        </p:nvSpPr>
        <p:spPr>
          <a:xfrm>
            <a:off x="583200" y="770400"/>
            <a:ext cx="3960000" cy="882000"/>
          </a:xfrm>
        </p:spPr>
        <p:txBody>
          <a:bodyPr wrap="square" anchor="ctr" anchorCtr="0">
            <a:normAutofit/>
          </a:bodyPr>
          <a:lstStyle>
            <a:lvl1pPr>
              <a:defRPr sz="36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0"/>
            </p:custDataLst>
          </p:nvPr>
        </p:nvSpPr>
        <p:spPr>
          <a:xfrm>
            <a:off x="586800" y="1764000"/>
            <a:ext cx="3956400" cy="4093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1"/>
            </p:custDataLst>
          </p:nvPr>
        </p:nvSpPr>
        <p:spPr>
          <a:xfrm>
            <a:off x="5101200" y="769938"/>
            <a:ext cx="6480000" cy="5087937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上下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2192000" cy="2664333"/>
          </a:xfrm>
          <a:prstGeom prst="rect">
            <a:avLst/>
          </a:prstGeom>
          <a:solidFill>
            <a:schemeClr val="bg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/>
          <p:nvPr userDrawn="1">
            <p:custDataLst>
              <p:tags r:id="rId3"/>
            </p:custDataLst>
          </p:nvPr>
        </p:nvPicPr>
        <p:blipFill>
          <a:blip r:embed="rId4" r:link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748117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6"/>
            </p:custDataLst>
          </p:nvPr>
        </p:nvPicPr>
        <p:blipFill>
          <a:blip r:embed="rId7" r:link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71186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9"/>
            </p:custDataLst>
          </p:nvPr>
        </p:nvSpPr>
        <p:spPr>
          <a:xfrm>
            <a:off x="612000" y="781200"/>
            <a:ext cx="10976400" cy="626400"/>
          </a:xfrm>
        </p:spPr>
        <p:txBody>
          <a:bodyPr wrap="square" anchor="ctr">
            <a:normAutofit/>
          </a:bodyPr>
          <a:lstStyle>
            <a:lvl1pPr algn="ctr">
              <a:defRPr sz="36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3"/>
            </p:custDataLst>
          </p:nvPr>
        </p:nvSpPr>
        <p:spPr>
          <a:xfrm>
            <a:off x="612000" y="1659600"/>
            <a:ext cx="10975975" cy="828000"/>
          </a:xfrm>
        </p:spPr>
        <p:txBody>
          <a:bodyPr wrap="square">
            <a:normAutofit/>
          </a:bodyPr>
          <a:lstStyle>
            <a:lvl1pPr algn="ctr"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4"/>
            </p:custDataLst>
          </p:nvPr>
        </p:nvSpPr>
        <p:spPr>
          <a:xfrm>
            <a:off x="612775" y="2808000"/>
            <a:ext cx="10965600" cy="34308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下上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>
            <p:custDataLst>
              <p:tags r:id="rId2"/>
            </p:custDataLst>
          </p:nvPr>
        </p:nvSpPr>
        <p:spPr>
          <a:xfrm>
            <a:off x="0" y="5028971"/>
            <a:ext cx="12192000" cy="1829029"/>
          </a:xfrm>
          <a:prstGeom prst="rect">
            <a:avLst/>
          </a:prstGeom>
          <a:solidFill>
            <a:schemeClr val="bg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/>
          <p:nvPr userDrawn="1">
            <p:custDataLst>
              <p:tags r:id="rId3"/>
            </p:custDataLst>
          </p:nvPr>
        </p:nvPicPr>
        <p:blipFill>
          <a:blip r:embed="rId4" r:link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748117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6"/>
            </p:custDataLst>
          </p:nvPr>
        </p:nvPicPr>
        <p:blipFill>
          <a:blip r:embed="rId7" r:link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71186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9"/>
            </p:custDataLst>
          </p:nvPr>
        </p:nvSpPr>
        <p:spPr>
          <a:xfrm>
            <a:off x="604800" y="669600"/>
            <a:ext cx="10976400" cy="565200"/>
          </a:xfrm>
        </p:spPr>
        <p:txBody>
          <a:bodyPr wrap="square" anchor="ctr" anchorCtr="0">
            <a:normAutofit/>
          </a:bodyPr>
          <a:lstStyle>
            <a:lvl1pPr algn="ctr">
              <a:defRPr sz="3200"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3"/>
            </p:custDataLst>
          </p:nvPr>
        </p:nvSpPr>
        <p:spPr>
          <a:xfrm>
            <a:off x="604837" y="1681200"/>
            <a:ext cx="10990800" cy="3211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  <p:custDataLst>
              <p:tags r:id="rId14"/>
            </p:custDataLst>
          </p:nvPr>
        </p:nvSpPr>
        <p:spPr>
          <a:xfrm>
            <a:off x="594000" y="5180400"/>
            <a:ext cx="11001600" cy="10116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导航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chemeClr val="bg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12" name="图片 11"/>
          <p:cNvPicPr/>
          <p:nvPr userDrawn="1">
            <p:custDataLst>
              <p:tags r:id="rId3"/>
            </p:custDataLst>
          </p:nvPr>
        </p:nvPicPr>
        <p:blipFill>
          <a:blip r:embed="rId4" r:link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6109882"/>
            <a:ext cx="720090" cy="748117"/>
          </a:xfrm>
          <a:prstGeom prst="rect">
            <a:avLst/>
          </a:prstGeom>
        </p:spPr>
      </p:pic>
      <p:pic>
        <p:nvPicPr>
          <p:cNvPr id="10" name="图片 9"/>
          <p:cNvPicPr/>
          <p:nvPr userDrawn="1">
            <p:custDataLst>
              <p:tags r:id="rId6"/>
            </p:custDataLst>
          </p:nvPr>
        </p:nvPicPr>
        <p:blipFill>
          <a:blip r:embed="rId7" r:link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46140"/>
            <a:ext cx="720090" cy="71186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9"/>
            </p:custDataLst>
          </p:nvPr>
        </p:nvSpPr>
        <p:spPr>
          <a:xfrm>
            <a:off x="579600" y="237600"/>
            <a:ext cx="11037600" cy="441964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3"/>
            </p:custDataLst>
          </p:nvPr>
        </p:nvSpPr>
        <p:spPr>
          <a:xfrm>
            <a:off x="579600" y="1663200"/>
            <a:ext cx="5342400" cy="28944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4"/>
            </p:custDataLst>
          </p:nvPr>
        </p:nvSpPr>
        <p:spPr>
          <a:xfrm>
            <a:off x="6242400" y="1663200"/>
            <a:ext cx="5367600" cy="28944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  <p:custDataLst>
              <p:tags r:id="rId15"/>
            </p:custDataLst>
          </p:nvPr>
        </p:nvSpPr>
        <p:spPr>
          <a:xfrm>
            <a:off x="572400" y="4816800"/>
            <a:ext cx="5342400" cy="781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  <p:custDataLst>
              <p:tags r:id="rId16"/>
            </p:custDataLst>
          </p:nvPr>
        </p:nvSpPr>
        <p:spPr>
          <a:xfrm>
            <a:off x="6253200" y="4813200"/>
            <a:ext cx="5367600" cy="781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腰带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2"/>
            </p:custDataLst>
          </p:nvPr>
        </p:nvSpPr>
        <p:spPr>
          <a:xfrm>
            <a:off x="0" y="953691"/>
            <a:ext cx="12192000" cy="4950618"/>
          </a:xfrm>
          <a:prstGeom prst="rect">
            <a:avLst/>
          </a:prstGeom>
          <a:solidFill>
            <a:schemeClr val="bg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/>
          <p:nvPr userDrawn="1">
            <p:custDataLst>
              <p:tags r:id="rId3"/>
            </p:custDataLst>
          </p:nvPr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1797" y="5174736"/>
            <a:ext cx="1620202" cy="1683264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6"/>
            </p:custDataLst>
          </p:nvPr>
        </p:nvPicPr>
        <p:blipFill>
          <a:blip r:embed="rId7" r:link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56314"/>
            <a:ext cx="1620202" cy="160168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9"/>
            </p:custDataLst>
          </p:nvPr>
        </p:nvSpPr>
        <p:spPr>
          <a:xfrm>
            <a:off x="1522800" y="1339200"/>
            <a:ext cx="9144000" cy="2386800"/>
          </a:xfrm>
        </p:spPr>
        <p:txBody>
          <a:bodyPr wrap="square" anchor="b">
            <a:normAutofit/>
          </a:bodyPr>
          <a:lstStyle>
            <a:lvl1pPr algn="ctr">
              <a:defRPr sz="60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3"/>
            </p:custDataLst>
          </p:nvPr>
        </p:nvSpPr>
        <p:spPr>
          <a:xfrm>
            <a:off x="1522413" y="3862800"/>
            <a:ext cx="9144000" cy="1656000"/>
          </a:xfrm>
        </p:spPr>
        <p:txBody>
          <a:bodyPr wrap="square">
            <a:normAutofit/>
          </a:bodyPr>
          <a:lstStyle>
            <a:lvl1pPr algn="ctr"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2.xml"/><Relationship Id="rId16" Type="http://schemas.openxmlformats.org/officeDocument/2006/relationships/tags" Target="../tags/tag61.xml"/><Relationship Id="rId15" Type="http://schemas.openxmlformats.org/officeDocument/2006/relationships/tags" Target="../tags/tag60.xml"/><Relationship Id="rId14" Type="http://schemas.openxmlformats.org/officeDocument/2006/relationships/tags" Target="../tags/tag59.xml"/><Relationship Id="rId13" Type="http://schemas.openxmlformats.org/officeDocument/2006/relationships/tags" Target="../tags/tag58.xml"/><Relationship Id="rId12" Type="http://schemas.openxmlformats.org/officeDocument/2006/relationships/tags" Target="../tags/tag57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5" Type="http://schemas.openxmlformats.org/officeDocument/2006/relationships/theme" Target="../theme/theme2.xml"/><Relationship Id="rId24" Type="http://schemas.openxmlformats.org/officeDocument/2006/relationships/tags" Target="../tags/tag206.xml"/><Relationship Id="rId23" Type="http://schemas.openxmlformats.org/officeDocument/2006/relationships/tags" Target="../tags/tag205.xml"/><Relationship Id="rId22" Type="http://schemas.openxmlformats.org/officeDocument/2006/relationships/tags" Target="../tags/tag204.xml"/><Relationship Id="rId21" Type="http://schemas.openxmlformats.org/officeDocument/2006/relationships/tags" Target="../tags/tag203.xml"/><Relationship Id="rId20" Type="http://schemas.openxmlformats.org/officeDocument/2006/relationships/tags" Target="../tags/tag202.xml"/><Relationship Id="rId2" Type="http://schemas.openxmlformats.org/officeDocument/2006/relationships/slideLayout" Target="../slideLayouts/slideLayout13.xml"/><Relationship Id="rId19" Type="http://schemas.openxmlformats.org/officeDocument/2006/relationships/tags" Target="../tags/tag201.xml"/><Relationship Id="rId18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28.xml"/><Relationship Id="rId16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  <p:custDataLst>
      <p:tags r:id="rId17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9"/>
            </p:custDataLst>
          </p:nvPr>
        </p:nvSpPr>
        <p:spPr>
          <a:xfrm>
            <a:off x="669882" y="443230"/>
            <a:ext cx="10852237" cy="441964"/>
          </a:xfrm>
          <a:prstGeom prst="rect">
            <a:avLst/>
          </a:prstGeom>
        </p:spPr>
        <p:txBody>
          <a:bodyPr vert="horz" wrap="square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0"/>
            </p:custDataLst>
          </p:nvPr>
        </p:nvSpPr>
        <p:spPr>
          <a:xfrm>
            <a:off x="669882" y="961398"/>
            <a:ext cx="10852237" cy="5388907"/>
          </a:xfrm>
          <a:prstGeom prst="rect">
            <a:avLst/>
          </a:prstGeom>
        </p:spPr>
        <p:txBody>
          <a:bodyPr vert="horz" wrap="square" lIns="90170" tIns="46990" rIns="90170" bIns="4699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1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2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3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 userDrawn="1">
            <p:custDataLst>
              <p:tags r:id="rId2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1" u="none" strike="noStrike" kern="1200" cap="none" spc="200" normalizeH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2.xml"/><Relationship Id="rId5" Type="http://schemas.openxmlformats.org/officeDocument/2006/relationships/tags" Target="../tags/tag210.xml"/><Relationship Id="rId4" Type="http://schemas.openxmlformats.org/officeDocument/2006/relationships/tags" Target="../tags/tag209.xml"/><Relationship Id="rId3" Type="http://schemas.openxmlformats.org/officeDocument/2006/relationships/tags" Target="../tags/tag208.xml"/><Relationship Id="rId2" Type="http://schemas.openxmlformats.org/officeDocument/2006/relationships/image" Target="../media/image8.png"/><Relationship Id="rId1" Type="http://schemas.openxmlformats.org/officeDocument/2006/relationships/tags" Target="../tags/tag207.xml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image" Target="../media/image9.jpeg"/><Relationship Id="rId8" Type="http://schemas.openxmlformats.org/officeDocument/2006/relationships/tags" Target="../tags/tag214.xml"/><Relationship Id="rId7" Type="http://schemas.openxmlformats.org/officeDocument/2006/relationships/tags" Target="../tags/tag213.xml"/><Relationship Id="rId6" Type="http://schemas.openxmlformats.org/officeDocument/2006/relationships/image" Target="file:///C:\Users\1V994W2\PycharmProjects\PPT_Background_Generation/pic_temp/1_pic_quater_left_down.png" TargetMode="External"/><Relationship Id="rId5" Type="http://schemas.openxmlformats.org/officeDocument/2006/relationships/image" Target="../media/image2.png"/><Relationship Id="rId4" Type="http://schemas.openxmlformats.org/officeDocument/2006/relationships/tags" Target="../tags/tag212.xml"/><Relationship Id="rId3" Type="http://schemas.openxmlformats.org/officeDocument/2006/relationships/image" Target="file:///C:\Users\1V994W2\PycharmProjects\PPT_Background_Generation/pic_temp/0_pic_quater_right_down.png" TargetMode="External"/><Relationship Id="rId2" Type="http://schemas.openxmlformats.org/officeDocument/2006/relationships/image" Target="../media/image3.png"/><Relationship Id="rId16" Type="http://schemas.openxmlformats.org/officeDocument/2006/relationships/slideLayout" Target="../slideLayouts/slideLayout18.xml"/><Relationship Id="rId15" Type="http://schemas.openxmlformats.org/officeDocument/2006/relationships/tags" Target="../tags/tag219.xml"/><Relationship Id="rId14" Type="http://schemas.openxmlformats.org/officeDocument/2006/relationships/tags" Target="../tags/tag218.xml"/><Relationship Id="rId13" Type="http://schemas.openxmlformats.org/officeDocument/2006/relationships/tags" Target="../tags/tag217.xml"/><Relationship Id="rId12" Type="http://schemas.openxmlformats.org/officeDocument/2006/relationships/image" Target="../media/image8.png"/><Relationship Id="rId11" Type="http://schemas.openxmlformats.org/officeDocument/2006/relationships/tags" Target="../tags/tag216.xml"/><Relationship Id="rId10" Type="http://schemas.openxmlformats.org/officeDocument/2006/relationships/tags" Target="../tags/tag215.xml"/><Relationship Id="rId1" Type="http://schemas.openxmlformats.org/officeDocument/2006/relationships/tags" Target="../tags/tag211.xml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tags" Target="../tags/tag224.xml"/><Relationship Id="rId8" Type="http://schemas.openxmlformats.org/officeDocument/2006/relationships/tags" Target="../tags/tag223.xml"/><Relationship Id="rId7" Type="http://schemas.openxmlformats.org/officeDocument/2006/relationships/tags" Target="../tags/tag222.xml"/><Relationship Id="rId6" Type="http://schemas.openxmlformats.org/officeDocument/2006/relationships/image" Target="file:///C:\Users\1V994W2\PycharmProjects\PPT_Background_Generation/pic_temp/1_pic_quater_left_down.png" TargetMode="External"/><Relationship Id="rId5" Type="http://schemas.openxmlformats.org/officeDocument/2006/relationships/image" Target="../media/image2.png"/><Relationship Id="rId4" Type="http://schemas.openxmlformats.org/officeDocument/2006/relationships/tags" Target="../tags/tag221.xml"/><Relationship Id="rId3" Type="http://schemas.openxmlformats.org/officeDocument/2006/relationships/image" Target="file:///C:\Users\1V994W2\PycharmProjects\PPT_Background_Generation/pic_temp/0_pic_quater_right_down.png" TargetMode="External"/><Relationship Id="rId2" Type="http://schemas.openxmlformats.org/officeDocument/2006/relationships/image" Target="../media/image3.png"/><Relationship Id="rId19" Type="http://schemas.openxmlformats.org/officeDocument/2006/relationships/slideLayout" Target="../slideLayouts/slideLayout18.xml"/><Relationship Id="rId18" Type="http://schemas.openxmlformats.org/officeDocument/2006/relationships/tags" Target="../tags/tag231.xml"/><Relationship Id="rId17" Type="http://schemas.openxmlformats.org/officeDocument/2006/relationships/image" Target="../media/image10.jpeg"/><Relationship Id="rId16" Type="http://schemas.openxmlformats.org/officeDocument/2006/relationships/tags" Target="../tags/tag230.xml"/><Relationship Id="rId15" Type="http://schemas.openxmlformats.org/officeDocument/2006/relationships/tags" Target="../tags/tag229.xml"/><Relationship Id="rId14" Type="http://schemas.openxmlformats.org/officeDocument/2006/relationships/tags" Target="../tags/tag228.xml"/><Relationship Id="rId13" Type="http://schemas.openxmlformats.org/officeDocument/2006/relationships/image" Target="../media/image8.png"/><Relationship Id="rId12" Type="http://schemas.openxmlformats.org/officeDocument/2006/relationships/tags" Target="../tags/tag227.xml"/><Relationship Id="rId11" Type="http://schemas.openxmlformats.org/officeDocument/2006/relationships/tags" Target="../tags/tag226.xml"/><Relationship Id="rId10" Type="http://schemas.openxmlformats.org/officeDocument/2006/relationships/tags" Target="../tags/tag225.xml"/><Relationship Id="rId1" Type="http://schemas.openxmlformats.org/officeDocument/2006/relationships/tags" Target="../tags/tag220.xml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tags" Target="../tags/tag236.xml"/><Relationship Id="rId8" Type="http://schemas.openxmlformats.org/officeDocument/2006/relationships/tags" Target="../tags/tag235.xml"/><Relationship Id="rId7" Type="http://schemas.openxmlformats.org/officeDocument/2006/relationships/tags" Target="../tags/tag234.xml"/><Relationship Id="rId6" Type="http://schemas.openxmlformats.org/officeDocument/2006/relationships/image" Target="file:///C:\Users\1V994W2\PycharmProjects\PPT_Background_Generation/pic_temp/1_pic_quater_left_down.png" TargetMode="External"/><Relationship Id="rId5" Type="http://schemas.openxmlformats.org/officeDocument/2006/relationships/image" Target="../media/image2.png"/><Relationship Id="rId4" Type="http://schemas.openxmlformats.org/officeDocument/2006/relationships/tags" Target="../tags/tag233.xml"/><Relationship Id="rId3" Type="http://schemas.openxmlformats.org/officeDocument/2006/relationships/image" Target="file:///C:\Users\1V994W2\PycharmProjects\PPT_Background_Generation/pic_temp/0_pic_quater_right_down.png" TargetMode="External"/><Relationship Id="rId24" Type="http://schemas.openxmlformats.org/officeDocument/2006/relationships/slideLayout" Target="../slideLayouts/slideLayout18.xml"/><Relationship Id="rId23" Type="http://schemas.openxmlformats.org/officeDocument/2006/relationships/tags" Target="../tags/tag248.xml"/><Relationship Id="rId22" Type="http://schemas.openxmlformats.org/officeDocument/2006/relationships/tags" Target="../tags/tag247.xml"/><Relationship Id="rId21" Type="http://schemas.openxmlformats.org/officeDocument/2006/relationships/image" Target="../media/image11.png"/><Relationship Id="rId20" Type="http://schemas.openxmlformats.org/officeDocument/2006/relationships/tags" Target="../tags/tag246.xml"/><Relationship Id="rId2" Type="http://schemas.openxmlformats.org/officeDocument/2006/relationships/image" Target="../media/image3.png"/><Relationship Id="rId19" Type="http://schemas.openxmlformats.org/officeDocument/2006/relationships/tags" Target="../tags/tag245.xml"/><Relationship Id="rId18" Type="http://schemas.openxmlformats.org/officeDocument/2006/relationships/tags" Target="../tags/tag244.xml"/><Relationship Id="rId17" Type="http://schemas.openxmlformats.org/officeDocument/2006/relationships/tags" Target="../tags/tag243.xml"/><Relationship Id="rId16" Type="http://schemas.openxmlformats.org/officeDocument/2006/relationships/tags" Target="../tags/tag242.xml"/><Relationship Id="rId15" Type="http://schemas.openxmlformats.org/officeDocument/2006/relationships/tags" Target="../tags/tag241.xml"/><Relationship Id="rId14" Type="http://schemas.openxmlformats.org/officeDocument/2006/relationships/tags" Target="../tags/tag240.xml"/><Relationship Id="rId13" Type="http://schemas.openxmlformats.org/officeDocument/2006/relationships/tags" Target="../tags/tag239.xml"/><Relationship Id="rId12" Type="http://schemas.openxmlformats.org/officeDocument/2006/relationships/tags" Target="../tags/tag238.xml"/><Relationship Id="rId11" Type="http://schemas.openxmlformats.org/officeDocument/2006/relationships/image" Target="../media/image8.png"/><Relationship Id="rId10" Type="http://schemas.openxmlformats.org/officeDocument/2006/relationships/tags" Target="../tags/tag237.xml"/><Relationship Id="rId1" Type="http://schemas.openxmlformats.org/officeDocument/2006/relationships/tags" Target="../tags/tag232.xml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tags" Target="../tags/tag253.xml"/><Relationship Id="rId8" Type="http://schemas.openxmlformats.org/officeDocument/2006/relationships/tags" Target="../tags/tag252.xml"/><Relationship Id="rId7" Type="http://schemas.openxmlformats.org/officeDocument/2006/relationships/image" Target="file:///C:\Users\1V994W2\PycharmProjects\PPT_Background_Generation/pic_temp/1_pic_quater_left_down.png" TargetMode="External"/><Relationship Id="rId6" Type="http://schemas.openxmlformats.org/officeDocument/2006/relationships/image" Target="../media/image2.png"/><Relationship Id="rId5" Type="http://schemas.openxmlformats.org/officeDocument/2006/relationships/tags" Target="../tags/tag251.xml"/><Relationship Id="rId4" Type="http://schemas.openxmlformats.org/officeDocument/2006/relationships/image" Target="file:///C:\Users\1V994W2\PycharmProjects\PPT_Background_Generation/pic_temp/0_pic_quater_right_down.png" TargetMode="External"/><Relationship Id="rId3" Type="http://schemas.openxmlformats.org/officeDocument/2006/relationships/image" Target="../media/image3.png"/><Relationship Id="rId2" Type="http://schemas.openxmlformats.org/officeDocument/2006/relationships/tags" Target="../tags/tag250.xml"/><Relationship Id="rId17" Type="http://schemas.openxmlformats.org/officeDocument/2006/relationships/slideLayout" Target="../slideLayouts/slideLayout18.xml"/><Relationship Id="rId16" Type="http://schemas.openxmlformats.org/officeDocument/2006/relationships/tags" Target="../tags/tag258.xml"/><Relationship Id="rId15" Type="http://schemas.openxmlformats.org/officeDocument/2006/relationships/image" Target="../media/image11.png"/><Relationship Id="rId14" Type="http://schemas.openxmlformats.org/officeDocument/2006/relationships/tags" Target="../tags/tag257.xml"/><Relationship Id="rId13" Type="http://schemas.openxmlformats.org/officeDocument/2006/relationships/tags" Target="../tags/tag256.xml"/><Relationship Id="rId12" Type="http://schemas.openxmlformats.org/officeDocument/2006/relationships/tags" Target="../tags/tag255.xml"/><Relationship Id="rId11" Type="http://schemas.openxmlformats.org/officeDocument/2006/relationships/tags" Target="../tags/tag254.xml"/><Relationship Id="rId10" Type="http://schemas.openxmlformats.org/officeDocument/2006/relationships/image" Target="../media/image8.png"/><Relationship Id="rId1" Type="http://schemas.openxmlformats.org/officeDocument/2006/relationships/tags" Target="../tags/tag249.xml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image" Target="../media/image8.png"/><Relationship Id="rId8" Type="http://schemas.openxmlformats.org/officeDocument/2006/relationships/tags" Target="../tags/tag262.xml"/><Relationship Id="rId7" Type="http://schemas.openxmlformats.org/officeDocument/2006/relationships/tags" Target="../tags/tag261.xml"/><Relationship Id="rId6" Type="http://schemas.openxmlformats.org/officeDocument/2006/relationships/image" Target="file:///C:\Users\1V994W2\PycharmProjects\PPT_Background_Generation/pic_temp/1_pic_quater_left_down.png" TargetMode="External"/><Relationship Id="rId5" Type="http://schemas.openxmlformats.org/officeDocument/2006/relationships/image" Target="../media/image2.png"/><Relationship Id="rId4" Type="http://schemas.openxmlformats.org/officeDocument/2006/relationships/tags" Target="../tags/tag260.xml"/><Relationship Id="rId3" Type="http://schemas.openxmlformats.org/officeDocument/2006/relationships/image" Target="file:///C:\Users\1V994W2\PycharmProjects\PPT_Background_Generation/pic_temp/0_pic_quater_right_down.png" TargetMode="External"/><Relationship Id="rId2" Type="http://schemas.openxmlformats.org/officeDocument/2006/relationships/image" Target="../media/image3.png"/><Relationship Id="rId14" Type="http://schemas.openxmlformats.org/officeDocument/2006/relationships/slideLayout" Target="../slideLayouts/slideLayout18.xml"/><Relationship Id="rId13" Type="http://schemas.openxmlformats.org/officeDocument/2006/relationships/tags" Target="../tags/tag265.xml"/><Relationship Id="rId12" Type="http://schemas.openxmlformats.org/officeDocument/2006/relationships/image" Target="../media/image12.jpeg"/><Relationship Id="rId11" Type="http://schemas.openxmlformats.org/officeDocument/2006/relationships/tags" Target="../tags/tag264.xml"/><Relationship Id="rId10" Type="http://schemas.openxmlformats.org/officeDocument/2006/relationships/tags" Target="../tags/tag263.xml"/><Relationship Id="rId1" Type="http://schemas.openxmlformats.org/officeDocument/2006/relationships/tags" Target="../tags/tag259.xml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2.xml"/><Relationship Id="rId5" Type="http://schemas.openxmlformats.org/officeDocument/2006/relationships/tags" Target="../tags/tag269.xml"/><Relationship Id="rId4" Type="http://schemas.openxmlformats.org/officeDocument/2006/relationships/tags" Target="../tags/tag268.xml"/><Relationship Id="rId3" Type="http://schemas.openxmlformats.org/officeDocument/2006/relationships/image" Target="../media/image13.png"/><Relationship Id="rId2" Type="http://schemas.openxmlformats.org/officeDocument/2006/relationships/tags" Target="../tags/tag267.xml"/><Relationship Id="rId1" Type="http://schemas.openxmlformats.org/officeDocument/2006/relationships/tags" Target="../tags/tag26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公司logo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516255" y="249555"/>
            <a:ext cx="1555750" cy="891540"/>
          </a:xfrm>
          <a:prstGeom prst="rect">
            <a:avLst/>
          </a:prstGeom>
        </p:spPr>
      </p:pic>
      <p:sp>
        <p:nvSpPr>
          <p:cNvPr id="6" name="标题 5"/>
          <p:cNvSpPr>
            <a:spLocks noGrp="1"/>
          </p:cNvSpPr>
          <p:nvPr>
            <p:custDataLst>
              <p:tags r:id="rId3"/>
            </p:custDataLst>
          </p:nvPr>
        </p:nvSpPr>
        <p:spPr>
          <a:xfrm>
            <a:off x="4356254" y="2934654"/>
            <a:ext cx="7130743" cy="1047258"/>
          </a:xfrm>
          <a:prstGeom prst="rect">
            <a:avLst/>
          </a:prstGeom>
        </p:spPr>
        <p:txBody>
          <a:bodyPr vert="horz" wrap="square" lIns="0" tIns="0" rIns="0" bIns="0" rtlCol="0" anchor="ctr" anchorCtr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Pts val="5400"/>
              <a:buFont typeface="Arial" panose="020B0604020202020204" pitchFamily="34" charset="0"/>
              <a:buNone/>
              <a:defRPr sz="5400" b="0" u="none" strike="noStrike" kern="1200" cap="none" spc="600" normalizeH="0">
                <a:solidFill>
                  <a:schemeClr val="bg1"/>
                </a:solidFill>
                <a:uFillTx/>
                <a:latin typeface="Arial" panose="020B0604020202020204" pitchFamily="34" charset="0"/>
                <a:ea typeface="汉仪旗黑-85S" panose="00020600040101010101" pitchFamily="18" charset="-122"/>
                <a:cs typeface="+mj-cs"/>
              </a:defRPr>
            </a:lvl1pPr>
          </a:lstStyle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en-US" altLang="zh-CN" sz="5400">
                <a:solidFill>
                  <a:schemeClr val="lt1"/>
                </a:solidFill>
              </a:rPr>
              <a:t>CC180产品宣传资料</a:t>
            </a:r>
            <a:endParaRPr lang="en-US" altLang="zh-CN" sz="5400">
              <a:solidFill>
                <a:schemeClr val="lt1"/>
              </a:solidFill>
            </a:endParaRPr>
          </a:p>
        </p:txBody>
      </p:sp>
      <p:sp>
        <p:nvSpPr>
          <p:cNvPr id="5" name="副标题 4"/>
          <p:cNvSpPr>
            <a:spLocks noGrp="1"/>
          </p:cNvSpPr>
          <p:nvPr>
            <p:custDataLst>
              <p:tags r:id="rId4"/>
            </p:custDataLst>
          </p:nvPr>
        </p:nvSpPr>
        <p:spPr>
          <a:xfrm>
            <a:off x="4509606" y="4190191"/>
            <a:ext cx="4518660" cy="413877"/>
          </a:xfrm>
          <a:prstGeom prst="rect">
            <a:avLst/>
          </a:prstGeom>
        </p:spPr>
        <p:txBody>
          <a:bodyPr vert="horz" wrap="square" lIns="0" tIns="0" rIns="0" bIns="0" rtlCol="0" anchor="ctr" anchorCtr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ts val="2000"/>
              <a:buFont typeface="Arial" panose="020B0604020202020204" pitchFamily="34" charset="0"/>
              <a:buNone/>
              <a:defRPr sz="2000" b="0" u="none" strike="noStrike" kern="1200" cap="none" spc="200" normalizeH="0" baseline="0">
                <a:solidFill>
                  <a:schemeClr val="bg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1pPr>
            <a:lvl2pPr marL="45720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tabLst>
                <a:tab pos="1609725" algn="l"/>
              </a:tabLst>
              <a:defRPr sz="1600" u="none" strike="noStrike" kern="1200" cap="none" spc="150" normalizeH="0" baseline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2pPr>
            <a:lvl3pPr marL="91440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sz="1600" u="none" strike="noStrike" kern="1200" cap="none" spc="150" normalizeH="0" baseline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3pPr>
            <a:lvl4pPr marL="137160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sz="1600" u="none" strike="noStrike" kern="1200" cap="none" spc="150" normalizeH="0" baseline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4pPr>
            <a:lvl5pPr marL="182880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sz="1600" u="none" strike="noStrike" kern="1200" cap="none" spc="150" normalizeH="0" baseline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zh-CN" altLang="en-US" sz="2000">
                <a:solidFill>
                  <a:schemeClr val="lt1"/>
                </a:solidFill>
              </a:rPr>
              <a:t>深圳云程科技有限公司</a:t>
            </a:r>
            <a:endParaRPr lang="zh-CN" altLang="en-US" sz="2000">
              <a:solidFill>
                <a:schemeClr val="lt1"/>
              </a:solidFill>
            </a:endParaRPr>
          </a:p>
        </p:txBody>
      </p:sp>
    </p:spTree>
    <p:custDataLst>
      <p:tags r:id="rId5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8" name="图片 7"/>
          <p:cNvPicPr/>
          <p:nvPr userDrawn="1">
            <p:custDataLst>
              <p:tags r:id="rId1"/>
            </p:custDataLst>
          </p:nvPr>
        </p:nvPicPr>
        <p:blipFill>
          <a:blip r:embed="rId2" r:link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748117"/>
          </a:xfrm>
          <a:prstGeom prst="rect">
            <a:avLst/>
          </a:prstGeom>
        </p:spPr>
      </p:pic>
      <p:pic>
        <p:nvPicPr>
          <p:cNvPr id="6" name="图片 5"/>
          <p:cNvPicPr/>
          <p:nvPr userDrawn="1">
            <p:custDataLst>
              <p:tags r:id="rId4"/>
            </p:custDataLst>
          </p:nvPr>
        </p:nvPicPr>
        <p:blipFill>
          <a:blip r:embed="rId5" r:link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711860"/>
          </a:xfrm>
          <a:prstGeom prst="rect">
            <a:avLst/>
          </a:prstGeom>
        </p:spPr>
      </p:pic>
      <p:sp>
        <p:nvSpPr>
          <p:cNvPr id="7" name="文本框 6"/>
          <p:cNvSpPr txBox="1"/>
          <p:nvPr>
            <p:custDataLst>
              <p:tags r:id="rId7"/>
            </p:custDataLst>
          </p:nvPr>
        </p:nvSpPr>
        <p:spPr>
          <a:xfrm>
            <a:off x="457200" y="1243965"/>
            <a:ext cx="5610225" cy="50774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285750" indent="-285750">
              <a:lnSpc>
                <a:spcPct val="200000"/>
              </a:lnSpc>
              <a:buFont typeface="Wingdings" panose="05000000000000000000" charset="0"/>
              <a:buChar char="l"/>
            </a:pPr>
            <a:r>
              <a:rPr lang="zh-CN" altLang="en-US" spc="100" dirty="0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云程科技位于深圳市福田区安徽大厦创展中心，国家高新技术企业。</a:t>
            </a:r>
            <a:endParaRPr lang="en-US" altLang="zh-CN" spc="100" dirty="0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marL="285750" indent="-285750">
              <a:lnSpc>
                <a:spcPct val="200000"/>
              </a:lnSpc>
              <a:buFont typeface="Wingdings" panose="05000000000000000000" charset="0"/>
              <a:buChar char="l"/>
            </a:pPr>
            <a:r>
              <a:rPr lang="zh-CN" altLang="en-US" spc="100" dirty="0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公司致力于物联网的整体解决方案，多领域内提供从信号采集，通信和处理，终端呈现及控制，一体化的解决方案。</a:t>
            </a:r>
            <a:endParaRPr lang="en-US" altLang="zh-CN" spc="100" dirty="0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marL="285750" indent="-285750">
              <a:lnSpc>
                <a:spcPct val="200000"/>
              </a:lnSpc>
              <a:buFont typeface="Wingdings" panose="05000000000000000000" charset="0"/>
              <a:buChar char="l"/>
            </a:pPr>
            <a:r>
              <a:rPr lang="zh-CN" altLang="en-US" spc="100" dirty="0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在物联网领域拥有众多自主知识产权，并与多家国际企业，开展了广泛合作。公司也是华为在窄带蜂窝领域的战略合作伙伴。</a:t>
            </a:r>
            <a:endParaRPr lang="zh-CN" altLang="en-US" dirty="0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285750" indent="-285750">
              <a:lnSpc>
                <a:spcPct val="200000"/>
              </a:lnSpc>
              <a:buFont typeface="Wingdings" panose="05000000000000000000" charset="0"/>
              <a:buChar char="l"/>
            </a:pPr>
            <a:r>
              <a:rPr lang="zh-CN" altLang="en-US" dirty="0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公司在江苏苏州，广东中山均有投资/合资公司。</a:t>
            </a:r>
            <a:endParaRPr lang="zh-CN" altLang="en-US" dirty="0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10" name="图片 9" descr="前台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6552565" y="2134870"/>
            <a:ext cx="5182235" cy="3781425"/>
          </a:xfrm>
          <a:prstGeom prst="rect">
            <a:avLst/>
          </a:prstGeom>
        </p:spPr>
      </p:pic>
      <p:grpSp>
        <p:nvGrpSpPr>
          <p:cNvPr id="3" name="组合 2"/>
          <p:cNvGrpSpPr/>
          <p:nvPr/>
        </p:nvGrpSpPr>
        <p:grpSpPr>
          <a:xfrm>
            <a:off x="345440" y="311150"/>
            <a:ext cx="4198620" cy="645160"/>
            <a:chOff x="544" y="490"/>
            <a:chExt cx="6612" cy="1016"/>
          </a:xfrm>
        </p:grpSpPr>
        <p:sp>
          <p:nvSpPr>
            <p:cNvPr id="2" name="文本框 1"/>
            <p:cNvSpPr txBox="1"/>
            <p:nvPr>
              <p:custDataLst>
                <p:tags r:id="rId10"/>
              </p:custDataLst>
            </p:nvPr>
          </p:nvSpPr>
          <p:spPr>
            <a:xfrm>
              <a:off x="544" y="490"/>
              <a:ext cx="6612" cy="1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sz="3600">
                  <a:solidFill>
                    <a:schemeClr val="lt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            </a:t>
              </a:r>
              <a:r>
                <a:rPr lang="zh-CN" altLang="en-US" sz="2800" b="1">
                  <a:solidFill>
                    <a:schemeClr val="lt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公司介绍</a:t>
              </a:r>
              <a:endParaRPr lang="zh-CN" altLang="en-US" sz="2800" b="1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pic>
          <p:nvPicPr>
            <p:cNvPr id="5" name="图片 4" descr="公司logo"/>
            <p:cNvPicPr>
              <a:picLocks noChangeAspect="1"/>
            </p:cNvPicPr>
            <p:nvPr>
              <p:custDataLst>
                <p:tags r:id="rId11"/>
              </p:custDataLst>
            </p:nvPr>
          </p:nvPicPr>
          <p:blipFill>
            <a:blip r:embed="rId12"/>
            <a:stretch>
              <a:fillRect/>
            </a:stretch>
          </p:blipFill>
          <p:spPr>
            <a:xfrm>
              <a:off x="994" y="490"/>
              <a:ext cx="1713" cy="982"/>
            </a:xfrm>
            <a:prstGeom prst="rect">
              <a:avLst/>
            </a:prstGeom>
          </p:spPr>
        </p:pic>
      </p:grpSp>
      <p:sp>
        <p:nvSpPr>
          <p:cNvPr id="4" name="矩形 3"/>
          <p:cNvSpPr/>
          <p:nvPr>
            <p:custDataLst>
              <p:tags r:id="rId13"/>
            </p:custDataLst>
          </p:nvPr>
        </p:nvSpPr>
        <p:spPr>
          <a:xfrm>
            <a:off x="191135" y="370840"/>
            <a:ext cx="144145" cy="58547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矩形 10"/>
          <p:cNvSpPr/>
          <p:nvPr>
            <p:custDataLst>
              <p:tags r:id="rId14"/>
            </p:custDataLst>
          </p:nvPr>
        </p:nvSpPr>
        <p:spPr>
          <a:xfrm>
            <a:off x="394335" y="370840"/>
            <a:ext cx="76200" cy="58547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custDataLst>
      <p:tags r:id="rId15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/>
          <p:nvPr userDrawn="1">
            <p:custDataLst>
              <p:tags r:id="rId1"/>
            </p:custDataLst>
          </p:nvPr>
        </p:nvPicPr>
        <p:blipFill>
          <a:blip r:embed="rId2" r:link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748117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4"/>
            </p:custDataLst>
          </p:nvPr>
        </p:nvPicPr>
        <p:blipFill>
          <a:blip r:embed="rId5" r:link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711860"/>
          </a:xfrm>
          <a:prstGeom prst="rect">
            <a:avLst/>
          </a:prstGeom>
        </p:spPr>
      </p:pic>
      <p:sp>
        <p:nvSpPr>
          <p:cNvPr id="4" name="椭圆 3"/>
          <p:cNvSpPr/>
          <p:nvPr>
            <p:custDataLst>
              <p:tags r:id="rId7"/>
            </p:custDataLst>
          </p:nvPr>
        </p:nvSpPr>
        <p:spPr>
          <a:xfrm>
            <a:off x="254635" y="5584190"/>
            <a:ext cx="942975" cy="94297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椭圆 4"/>
          <p:cNvSpPr/>
          <p:nvPr>
            <p:custDataLst>
              <p:tags r:id="rId8"/>
            </p:custDataLst>
          </p:nvPr>
        </p:nvSpPr>
        <p:spPr>
          <a:xfrm>
            <a:off x="662940" y="5468620"/>
            <a:ext cx="770255" cy="770255"/>
          </a:xfrm>
          <a:prstGeom prst="ellipse">
            <a:avLst/>
          </a:prstGeom>
          <a:noFill/>
          <a:ln w="19050">
            <a:solidFill>
              <a:schemeClr val="accent1">
                <a:lumMod val="60000"/>
                <a:lumOff val="4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10892155" y="344170"/>
            <a:ext cx="1009650" cy="697230"/>
            <a:chOff x="16936" y="773"/>
            <a:chExt cx="1590" cy="1098"/>
          </a:xfrm>
        </p:grpSpPr>
        <p:sp>
          <p:nvSpPr>
            <p:cNvPr id="6" name="椭圆 5"/>
            <p:cNvSpPr/>
            <p:nvPr>
              <p:custDataLst>
                <p:tags r:id="rId9"/>
              </p:custDataLst>
            </p:nvPr>
          </p:nvSpPr>
          <p:spPr>
            <a:xfrm rot="8220000">
              <a:off x="17428" y="773"/>
              <a:ext cx="1099" cy="109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7" name="椭圆 6"/>
            <p:cNvSpPr/>
            <p:nvPr>
              <p:custDataLst>
                <p:tags r:id="rId10"/>
              </p:custDataLst>
            </p:nvPr>
          </p:nvSpPr>
          <p:spPr>
            <a:xfrm rot="8220000">
              <a:off x="16936" y="824"/>
              <a:ext cx="897" cy="897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191135" y="311150"/>
            <a:ext cx="6557010" cy="645160"/>
            <a:chOff x="301" y="490"/>
            <a:chExt cx="10326" cy="1016"/>
          </a:xfrm>
        </p:grpSpPr>
        <p:sp>
          <p:nvSpPr>
            <p:cNvPr id="2" name="文本框 1"/>
            <p:cNvSpPr txBox="1"/>
            <p:nvPr>
              <p:custDataLst>
                <p:tags r:id="rId11"/>
              </p:custDataLst>
            </p:nvPr>
          </p:nvSpPr>
          <p:spPr>
            <a:xfrm>
              <a:off x="1126" y="490"/>
              <a:ext cx="9501" cy="1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sz="3600">
                  <a:solidFill>
                    <a:schemeClr val="lt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         </a:t>
              </a:r>
              <a:r>
                <a:rPr lang="en-US" altLang="zh-CN" sz="2800" b="1">
                  <a:solidFill>
                    <a:schemeClr val="lt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lang="zh-CN" altLang="en-US" sz="2800" b="1">
                  <a:solidFill>
                    <a:schemeClr val="lt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产品简介</a:t>
              </a:r>
              <a:endParaRPr lang="zh-CN" altLang="en-US" sz="2800" b="1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pic>
          <p:nvPicPr>
            <p:cNvPr id="13" name="图片 12" descr="公司logo"/>
            <p:cNvPicPr>
              <a:picLocks noChangeAspect="1"/>
            </p:cNvPicPr>
            <p:nvPr>
              <p:custDataLst>
                <p:tags r:id="rId12"/>
              </p:custDataLst>
            </p:nvPr>
          </p:nvPicPr>
          <p:blipFill>
            <a:blip r:embed="rId13"/>
            <a:stretch>
              <a:fillRect/>
            </a:stretch>
          </p:blipFill>
          <p:spPr>
            <a:xfrm>
              <a:off x="1126" y="490"/>
              <a:ext cx="1713" cy="982"/>
            </a:xfrm>
            <a:prstGeom prst="rect">
              <a:avLst/>
            </a:prstGeom>
          </p:spPr>
        </p:pic>
        <p:grpSp>
          <p:nvGrpSpPr>
            <p:cNvPr id="15" name="组合 14"/>
            <p:cNvGrpSpPr/>
            <p:nvPr/>
          </p:nvGrpSpPr>
          <p:grpSpPr>
            <a:xfrm>
              <a:off x="301" y="584"/>
              <a:ext cx="440" cy="922"/>
              <a:chOff x="301" y="584"/>
              <a:chExt cx="440" cy="922"/>
            </a:xfrm>
          </p:grpSpPr>
          <p:sp>
            <p:nvSpPr>
              <p:cNvPr id="10" name="矩形 9"/>
              <p:cNvSpPr/>
              <p:nvPr>
                <p:custDataLst>
                  <p:tags r:id="rId14"/>
                </p:custDataLst>
              </p:nvPr>
            </p:nvSpPr>
            <p:spPr>
              <a:xfrm>
                <a:off x="301" y="584"/>
                <a:ext cx="227" cy="922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>
                  <a:solidFill>
                    <a:schemeClr val="lt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1" name="矩形 10"/>
              <p:cNvSpPr/>
              <p:nvPr>
                <p:custDataLst>
                  <p:tags r:id="rId15"/>
                </p:custDataLst>
              </p:nvPr>
            </p:nvSpPr>
            <p:spPr>
              <a:xfrm>
                <a:off x="621" y="584"/>
                <a:ext cx="120" cy="922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>
                  <a:solidFill>
                    <a:schemeClr val="lt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</p:grpSp>
      <p:sp>
        <p:nvSpPr>
          <p:cNvPr id="3" name="文本框 2"/>
          <p:cNvSpPr txBox="1"/>
          <p:nvPr>
            <p:custDataLst>
              <p:tags r:id="rId16"/>
            </p:custDataLst>
          </p:nvPr>
        </p:nvSpPr>
        <p:spPr>
          <a:xfrm>
            <a:off x="394335" y="1165225"/>
            <a:ext cx="5365750" cy="507365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本产品基于NB-IoT通讯网络和GPS+北斗卫星定位系统，通过互联网对远程目标进行定位或监控，采用技术最先进的GPS+北斗和LBS双定位，采用NB-IoT通信方式的耗电低、信号穿透好的优势。产品按照通用型宽电压车载产品设计，无需外接变压器，可直接用于电动车、摩托车、物流车、私家车等多种车型，产品外观灵巧简约，安装简易便捷。</a:t>
            </a:r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indent="0">
              <a:lnSpc>
                <a:spcPct val="150000"/>
              </a:lnSpc>
              <a:buFont typeface="Arial" panose="020B0604020202020204" pitchFamily="34" charset="0"/>
              <a:buNone/>
            </a:pPr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12" name="图片 11" descr="CC-180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6095365" y="1214755"/>
            <a:ext cx="5411470" cy="5024120"/>
          </a:xfrm>
          <a:prstGeom prst="rect">
            <a:avLst/>
          </a:prstGeom>
        </p:spPr>
      </p:pic>
    </p:spTree>
    <p:custDataLst>
      <p:tags r:id="rId18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圆角矩形 13"/>
          <p:cNvSpPr/>
          <p:nvPr/>
        </p:nvSpPr>
        <p:spPr>
          <a:xfrm>
            <a:off x="335280" y="1106805"/>
            <a:ext cx="3471545" cy="553466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12" name="图片 11"/>
          <p:cNvPicPr/>
          <p:nvPr userDrawn="1">
            <p:custDataLst>
              <p:tags r:id="rId1"/>
            </p:custDataLst>
          </p:nvPr>
        </p:nvPicPr>
        <p:blipFill>
          <a:blip r:embed="rId2" r:link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748117"/>
          </a:xfrm>
          <a:prstGeom prst="rect">
            <a:avLst/>
          </a:prstGeom>
        </p:spPr>
      </p:pic>
      <p:pic>
        <p:nvPicPr>
          <p:cNvPr id="4" name="图片 3"/>
          <p:cNvPicPr/>
          <p:nvPr userDrawn="1">
            <p:custDataLst>
              <p:tags r:id="rId4"/>
            </p:custDataLst>
          </p:nvPr>
        </p:nvPicPr>
        <p:blipFill>
          <a:blip r:embed="rId5" r:link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711860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10892155" y="344170"/>
            <a:ext cx="1009650" cy="697230"/>
            <a:chOff x="16936" y="773"/>
            <a:chExt cx="1590" cy="1098"/>
          </a:xfrm>
        </p:grpSpPr>
        <p:sp>
          <p:nvSpPr>
            <p:cNvPr id="6" name="椭圆 5"/>
            <p:cNvSpPr/>
            <p:nvPr>
              <p:custDataLst>
                <p:tags r:id="rId7"/>
              </p:custDataLst>
            </p:nvPr>
          </p:nvSpPr>
          <p:spPr>
            <a:xfrm rot="8220000">
              <a:off x="17428" y="773"/>
              <a:ext cx="1099" cy="109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7" name="椭圆 6"/>
            <p:cNvSpPr/>
            <p:nvPr>
              <p:custDataLst>
                <p:tags r:id="rId8"/>
              </p:custDataLst>
            </p:nvPr>
          </p:nvSpPr>
          <p:spPr>
            <a:xfrm rot="8220000">
              <a:off x="16936" y="824"/>
              <a:ext cx="897" cy="897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191135" y="311150"/>
            <a:ext cx="6557010" cy="645160"/>
            <a:chOff x="301" y="490"/>
            <a:chExt cx="10326" cy="1016"/>
          </a:xfrm>
        </p:grpSpPr>
        <p:sp>
          <p:nvSpPr>
            <p:cNvPr id="2" name="文本框 1"/>
            <p:cNvSpPr txBox="1"/>
            <p:nvPr>
              <p:custDataLst>
                <p:tags r:id="rId9"/>
              </p:custDataLst>
            </p:nvPr>
          </p:nvSpPr>
          <p:spPr>
            <a:xfrm>
              <a:off x="1126" y="490"/>
              <a:ext cx="9501" cy="1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sz="3600">
                  <a:solidFill>
                    <a:schemeClr val="lt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         </a:t>
              </a:r>
              <a:r>
                <a:rPr lang="en-US" altLang="zh-CN" sz="2800" b="1">
                  <a:solidFill>
                    <a:schemeClr val="lt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lang="zh-CN" altLang="en-US" sz="2800" b="1">
                  <a:solidFill>
                    <a:schemeClr val="lt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产品核心功能</a:t>
              </a:r>
              <a:endParaRPr lang="zh-CN" altLang="en-US" sz="2800" b="1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pic>
          <p:nvPicPr>
            <p:cNvPr id="13" name="图片 12" descr="公司logo"/>
            <p:cNvPicPr>
              <a:picLocks noChangeAspect="1"/>
            </p:cNvPicPr>
            <p:nvPr>
              <p:custDataLst>
                <p:tags r:id="rId10"/>
              </p:custDataLst>
            </p:nvPr>
          </p:nvPicPr>
          <p:blipFill>
            <a:blip r:embed="rId11"/>
            <a:stretch>
              <a:fillRect/>
            </a:stretch>
          </p:blipFill>
          <p:spPr>
            <a:xfrm>
              <a:off x="1126" y="490"/>
              <a:ext cx="1713" cy="982"/>
            </a:xfrm>
            <a:prstGeom prst="rect">
              <a:avLst/>
            </a:prstGeom>
          </p:spPr>
        </p:pic>
        <p:grpSp>
          <p:nvGrpSpPr>
            <p:cNvPr id="15" name="组合 14"/>
            <p:cNvGrpSpPr/>
            <p:nvPr/>
          </p:nvGrpSpPr>
          <p:grpSpPr>
            <a:xfrm>
              <a:off x="301" y="584"/>
              <a:ext cx="440" cy="922"/>
              <a:chOff x="301" y="584"/>
              <a:chExt cx="440" cy="922"/>
            </a:xfrm>
          </p:grpSpPr>
          <p:sp>
            <p:nvSpPr>
              <p:cNvPr id="10" name="矩形 9"/>
              <p:cNvSpPr/>
              <p:nvPr>
                <p:custDataLst>
                  <p:tags r:id="rId12"/>
                </p:custDataLst>
              </p:nvPr>
            </p:nvSpPr>
            <p:spPr>
              <a:xfrm>
                <a:off x="301" y="584"/>
                <a:ext cx="227" cy="922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>
                  <a:solidFill>
                    <a:schemeClr val="lt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1" name="矩形 10"/>
              <p:cNvSpPr/>
              <p:nvPr>
                <p:custDataLst>
                  <p:tags r:id="rId13"/>
                </p:custDataLst>
              </p:nvPr>
            </p:nvSpPr>
            <p:spPr>
              <a:xfrm>
                <a:off x="621" y="584"/>
                <a:ext cx="120" cy="922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>
                  <a:solidFill>
                    <a:schemeClr val="lt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4540885" y="1623695"/>
            <a:ext cx="7339330" cy="4615180"/>
            <a:chOff x="2641" y="2485"/>
            <a:chExt cx="11558" cy="7268"/>
          </a:xfrm>
        </p:grpSpPr>
        <p:sp>
          <p:nvSpPr>
            <p:cNvPr id="17" name="文本框 16"/>
            <p:cNvSpPr txBox="1"/>
            <p:nvPr>
              <p:custDataLst>
                <p:tags r:id="rId14"/>
              </p:custDataLst>
            </p:nvPr>
          </p:nvSpPr>
          <p:spPr>
            <a:xfrm>
              <a:off x="3322" y="2485"/>
              <a:ext cx="10877" cy="7268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p>
              <a:pPr indent="0">
                <a:lnSpc>
                  <a:spcPct val="200000"/>
                </a:lnSpc>
                <a:buFont typeface="Arial" panose="020B0604020202020204" pitchFamily="34" charset="0"/>
                <a:buNone/>
              </a:pPr>
              <a:r>
                <a:rPr lang="en-US" altLang="zh-CN">
                  <a:solidFill>
                    <a:schemeClr val="lt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rPr>
                <a:t>NB-IoT通信方式</a:t>
              </a:r>
              <a:endParaRPr lang="en-US" altLang="zh-CN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  <a:p>
              <a:pPr indent="0">
                <a:lnSpc>
                  <a:spcPct val="200000"/>
                </a:lnSpc>
                <a:buFont typeface="Arial" panose="020B0604020202020204" pitchFamily="34" charset="0"/>
                <a:buNone/>
              </a:pPr>
              <a:r>
                <a:rPr lang="en-US" altLang="zh-CN">
                  <a:solidFill>
                    <a:schemeClr val="lt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rPr>
                <a:t>车辆信息远程访问、防盗跟踪</a:t>
              </a:r>
              <a:endParaRPr lang="en-US" altLang="zh-CN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  <a:p>
              <a:pPr indent="0">
                <a:lnSpc>
                  <a:spcPct val="200000"/>
                </a:lnSpc>
                <a:buFont typeface="Arial" panose="020B0604020202020204" pitchFamily="34" charset="0"/>
                <a:buNone/>
              </a:pPr>
              <a:r>
                <a:rPr lang="en-US" altLang="zh-CN">
                  <a:solidFill>
                    <a:schemeClr val="lt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rPr>
                <a:t>电池容量110mAh</a:t>
              </a:r>
              <a:endParaRPr lang="en-US" altLang="zh-CN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  <a:p>
              <a:pPr indent="0">
                <a:lnSpc>
                  <a:spcPct val="200000"/>
                </a:lnSpc>
                <a:buFont typeface="Arial" panose="020B0604020202020204" pitchFamily="34" charset="0"/>
                <a:buNone/>
              </a:pPr>
              <a:r>
                <a:rPr lang="en-US" altLang="zh-CN">
                  <a:solidFill>
                    <a:schemeClr val="lt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rPr>
                <a:t>GPS+北斗双重定位,实时定位、信号穿透强</a:t>
              </a:r>
              <a:endParaRPr lang="en-US" altLang="zh-CN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  <a:p>
              <a:pPr indent="0">
                <a:lnSpc>
                  <a:spcPct val="200000"/>
                </a:lnSpc>
                <a:buFont typeface="Arial" panose="020B0604020202020204" pitchFamily="34" charset="0"/>
                <a:buNone/>
              </a:pPr>
              <a:r>
                <a:rPr lang="en-US" altLang="zh-CN">
                  <a:solidFill>
                    <a:schemeClr val="lt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rPr>
                <a:t>移动报警、断电报警、车辆歪道报警</a:t>
              </a:r>
              <a:endParaRPr lang="en-US" altLang="zh-CN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  <a:p>
              <a:pPr indent="0">
                <a:lnSpc>
                  <a:spcPct val="200000"/>
                </a:lnSpc>
                <a:buFont typeface="Arial" panose="020B0604020202020204" pitchFamily="34" charset="0"/>
                <a:buNone/>
              </a:pPr>
              <a:r>
                <a:rPr lang="en-US" altLang="zh-CN">
                  <a:solidFill>
                    <a:schemeClr val="lt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rPr>
                <a:t>电子栅栏，超出报警</a:t>
              </a:r>
              <a:endParaRPr lang="en-US" altLang="zh-CN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  <a:p>
              <a:pPr indent="0">
                <a:lnSpc>
                  <a:spcPct val="200000"/>
                </a:lnSpc>
                <a:buFont typeface="Arial" panose="020B0604020202020204" pitchFamily="34" charset="0"/>
                <a:buNone/>
              </a:pPr>
              <a:r>
                <a:rPr lang="en-US" altLang="zh-CN">
                  <a:solidFill>
                    <a:schemeClr val="lt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rPr>
                <a:t>灵巧简约、安装便捷</a:t>
              </a:r>
              <a:endParaRPr lang="en-US" altLang="zh-CN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endParaRPr>
            </a:p>
          </p:txBody>
        </p:sp>
        <p:sp>
          <p:nvSpPr>
            <p:cNvPr id="18" name="椭圆 17"/>
            <p:cNvSpPr/>
            <p:nvPr>
              <p:custDataLst>
                <p:tags r:id="rId15"/>
              </p:custDataLst>
            </p:nvPr>
          </p:nvSpPr>
          <p:spPr>
            <a:xfrm>
              <a:off x="2641" y="2939"/>
              <a:ext cx="340" cy="34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9" name="椭圆 18"/>
            <p:cNvSpPr/>
            <p:nvPr>
              <p:custDataLst>
                <p:tags r:id="rId16"/>
              </p:custDataLst>
            </p:nvPr>
          </p:nvSpPr>
          <p:spPr>
            <a:xfrm>
              <a:off x="2641" y="3905"/>
              <a:ext cx="340" cy="34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0" name="椭圆 19"/>
            <p:cNvSpPr/>
            <p:nvPr>
              <p:custDataLst>
                <p:tags r:id="rId17"/>
              </p:custDataLst>
            </p:nvPr>
          </p:nvSpPr>
          <p:spPr>
            <a:xfrm>
              <a:off x="2641" y="4700"/>
              <a:ext cx="340" cy="34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1" name="椭圆 20"/>
            <p:cNvSpPr/>
            <p:nvPr>
              <p:custDataLst>
                <p:tags r:id="rId18"/>
              </p:custDataLst>
            </p:nvPr>
          </p:nvSpPr>
          <p:spPr>
            <a:xfrm>
              <a:off x="2641" y="5495"/>
              <a:ext cx="340" cy="34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2" name="椭圆 21"/>
            <p:cNvSpPr/>
            <p:nvPr>
              <p:custDataLst>
                <p:tags r:id="rId19"/>
              </p:custDataLst>
            </p:nvPr>
          </p:nvSpPr>
          <p:spPr>
            <a:xfrm>
              <a:off x="2641" y="6461"/>
              <a:ext cx="340" cy="34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3" name="椭圆 22"/>
            <p:cNvSpPr/>
            <p:nvPr>
              <p:custDataLst>
                <p:tags r:id="rId20"/>
              </p:custDataLst>
            </p:nvPr>
          </p:nvSpPr>
          <p:spPr>
            <a:xfrm>
              <a:off x="2641" y="7256"/>
              <a:ext cx="340" cy="34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pic>
        <p:nvPicPr>
          <p:cNvPr id="5" name="图片 4" descr="电动车定位器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470535" y="1186180"/>
            <a:ext cx="3298825" cy="5455285"/>
          </a:xfrm>
          <a:prstGeom prst="rect">
            <a:avLst/>
          </a:prstGeom>
        </p:spPr>
      </p:pic>
      <p:sp>
        <p:nvSpPr>
          <p:cNvPr id="8" name="椭圆 7"/>
          <p:cNvSpPr/>
          <p:nvPr>
            <p:custDataLst>
              <p:tags r:id="rId22"/>
            </p:custDataLst>
          </p:nvPr>
        </p:nvSpPr>
        <p:spPr>
          <a:xfrm>
            <a:off x="4540885" y="5214620"/>
            <a:ext cx="215900" cy="2159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custDataLst>
      <p:tags r:id="rId23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圆角矩形 1"/>
          <p:cNvSpPr/>
          <p:nvPr>
            <p:custDataLst>
              <p:tags r:id="rId1"/>
            </p:custDataLst>
          </p:nvPr>
        </p:nvSpPr>
        <p:spPr>
          <a:xfrm>
            <a:off x="6023610" y="861060"/>
            <a:ext cx="3471545" cy="553466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7" name="图片 6"/>
          <p:cNvPicPr/>
          <p:nvPr userDrawn="1">
            <p:custDataLst>
              <p:tags r:id="rId2"/>
            </p:custDataLst>
          </p:nvPr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748117"/>
          </a:xfrm>
          <a:prstGeom prst="rect">
            <a:avLst/>
          </a:prstGeom>
        </p:spPr>
      </p:pic>
      <p:pic>
        <p:nvPicPr>
          <p:cNvPr id="6" name="图片 5"/>
          <p:cNvPicPr/>
          <p:nvPr userDrawn="1">
            <p:custDataLst>
              <p:tags r:id="rId5"/>
            </p:custDataLst>
          </p:nvPr>
        </p:nvPicPr>
        <p:blipFill>
          <a:blip r:embed="rId6" r:link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711860"/>
          </a:xfrm>
          <a:prstGeom prst="rect">
            <a:avLst/>
          </a:prstGeom>
        </p:spPr>
      </p:pic>
      <p:grpSp>
        <p:nvGrpSpPr>
          <p:cNvPr id="16" name="组合 15"/>
          <p:cNvGrpSpPr/>
          <p:nvPr/>
        </p:nvGrpSpPr>
        <p:grpSpPr>
          <a:xfrm>
            <a:off x="191135" y="311150"/>
            <a:ext cx="6557010" cy="645160"/>
            <a:chOff x="301" y="490"/>
            <a:chExt cx="10326" cy="1016"/>
          </a:xfrm>
        </p:grpSpPr>
        <p:sp>
          <p:nvSpPr>
            <p:cNvPr id="4" name="文本框 3"/>
            <p:cNvSpPr txBox="1"/>
            <p:nvPr>
              <p:custDataLst>
                <p:tags r:id="rId8"/>
              </p:custDataLst>
            </p:nvPr>
          </p:nvSpPr>
          <p:spPr>
            <a:xfrm>
              <a:off x="1126" y="490"/>
              <a:ext cx="9501" cy="1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sz="3600">
                  <a:solidFill>
                    <a:schemeClr val="lt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         </a:t>
              </a:r>
              <a:r>
                <a:rPr lang="en-US" altLang="zh-CN" sz="2800" b="1">
                  <a:solidFill>
                    <a:schemeClr val="lt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lang="zh-CN" altLang="en-US" sz="2800" b="1">
                  <a:solidFill>
                    <a:schemeClr val="lt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产品规格参数</a:t>
              </a:r>
              <a:endParaRPr lang="zh-CN" altLang="en-US" sz="2800" b="1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pic>
          <p:nvPicPr>
            <p:cNvPr id="13" name="图片 12" descr="公司logo"/>
            <p:cNvPicPr>
              <a:picLocks noChangeAspect="1"/>
            </p:cNvPicPr>
            <p:nvPr>
              <p:custDataLst>
                <p:tags r:id="rId9"/>
              </p:custDataLst>
            </p:nvPr>
          </p:nvPicPr>
          <p:blipFill>
            <a:blip r:embed="rId10"/>
            <a:stretch>
              <a:fillRect/>
            </a:stretch>
          </p:blipFill>
          <p:spPr>
            <a:xfrm>
              <a:off x="1126" y="490"/>
              <a:ext cx="1713" cy="982"/>
            </a:xfrm>
            <a:prstGeom prst="rect">
              <a:avLst/>
            </a:prstGeom>
          </p:spPr>
        </p:pic>
        <p:grpSp>
          <p:nvGrpSpPr>
            <p:cNvPr id="15" name="组合 14"/>
            <p:cNvGrpSpPr/>
            <p:nvPr/>
          </p:nvGrpSpPr>
          <p:grpSpPr>
            <a:xfrm>
              <a:off x="301" y="584"/>
              <a:ext cx="440" cy="922"/>
              <a:chOff x="301" y="584"/>
              <a:chExt cx="440" cy="922"/>
            </a:xfrm>
          </p:grpSpPr>
          <p:sp>
            <p:nvSpPr>
              <p:cNvPr id="10" name="矩形 9"/>
              <p:cNvSpPr/>
              <p:nvPr>
                <p:custDataLst>
                  <p:tags r:id="rId11"/>
                </p:custDataLst>
              </p:nvPr>
            </p:nvSpPr>
            <p:spPr>
              <a:xfrm>
                <a:off x="301" y="584"/>
                <a:ext cx="227" cy="922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>
                  <a:solidFill>
                    <a:schemeClr val="lt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1" name="矩形 10"/>
              <p:cNvSpPr/>
              <p:nvPr>
                <p:custDataLst>
                  <p:tags r:id="rId12"/>
                </p:custDataLst>
              </p:nvPr>
            </p:nvSpPr>
            <p:spPr>
              <a:xfrm>
                <a:off x="621" y="584"/>
                <a:ext cx="120" cy="922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>
                  <a:solidFill>
                    <a:schemeClr val="lt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</p:grpSp>
      <p:sp>
        <p:nvSpPr>
          <p:cNvPr id="29" name="文本框 28"/>
          <p:cNvSpPr txBox="1"/>
          <p:nvPr>
            <p:custDataLst>
              <p:tags r:id="rId13"/>
            </p:custDataLst>
          </p:nvPr>
        </p:nvSpPr>
        <p:spPr>
          <a:xfrm>
            <a:off x="1029970" y="1834515"/>
            <a:ext cx="4993640" cy="23069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200000"/>
              </a:lnSpc>
            </a:pPr>
            <a:r>
              <a:rPr lang="zh-CN" altLang="en-US" sz="2400" b="1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工作温度：</a:t>
            </a:r>
            <a:r>
              <a:rPr lang="zh-CN" altLang="en-US" sz="2400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-20°C to +55°C</a:t>
            </a:r>
            <a:endParaRPr lang="zh-CN" altLang="en-US" sz="2400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2400" b="1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重量：</a:t>
            </a:r>
            <a:r>
              <a:rPr lang="en-US" altLang="zh-CN" sz="2400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39.5</a:t>
            </a:r>
            <a:r>
              <a:rPr lang="zh-CN" altLang="en-US" sz="2400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g</a:t>
            </a:r>
            <a:endParaRPr lang="zh-CN" altLang="en-US" sz="2400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2400" b="1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尺寸：</a:t>
            </a:r>
            <a:r>
              <a:rPr lang="zh-CN" altLang="en-US" sz="2400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72mmx35mmx16.5mm</a:t>
            </a:r>
            <a:endParaRPr lang="zh-CN" altLang="en-US" sz="2400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14" name="图片 13" descr="电动车定位器"/>
          <p:cNvPicPr>
            <a:picLocks noChangeAspect="1"/>
          </p:cNvPicPr>
          <p:nvPr>
            <p:custDataLst>
              <p:tags r:id="rId14"/>
            </p:custDataLst>
          </p:nvPr>
        </p:nvPicPr>
        <p:blipFill>
          <a:blip r:embed="rId15"/>
          <a:stretch>
            <a:fillRect/>
          </a:stretch>
        </p:blipFill>
        <p:spPr>
          <a:xfrm>
            <a:off x="6196330" y="861060"/>
            <a:ext cx="3298825" cy="5455285"/>
          </a:xfrm>
          <a:prstGeom prst="rect">
            <a:avLst/>
          </a:prstGeom>
        </p:spPr>
      </p:pic>
    </p:spTree>
    <p:custDataLst>
      <p:tags r:id="rId16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7" name="图片 6"/>
          <p:cNvPicPr/>
          <p:nvPr userDrawn="1">
            <p:custDataLst>
              <p:tags r:id="rId1"/>
            </p:custDataLst>
          </p:nvPr>
        </p:nvPicPr>
        <p:blipFill>
          <a:blip r:embed="rId2" r:link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748117"/>
          </a:xfrm>
          <a:prstGeom prst="rect">
            <a:avLst/>
          </a:prstGeom>
        </p:spPr>
      </p:pic>
      <p:pic>
        <p:nvPicPr>
          <p:cNvPr id="6" name="图片 5"/>
          <p:cNvPicPr/>
          <p:nvPr userDrawn="1">
            <p:custDataLst>
              <p:tags r:id="rId4"/>
            </p:custDataLst>
          </p:nvPr>
        </p:nvPicPr>
        <p:blipFill>
          <a:blip r:embed="rId5" r:link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711860"/>
          </a:xfrm>
          <a:prstGeom prst="rect">
            <a:avLst/>
          </a:prstGeom>
        </p:spPr>
      </p:pic>
      <p:grpSp>
        <p:nvGrpSpPr>
          <p:cNvPr id="16" name="组合 15"/>
          <p:cNvGrpSpPr/>
          <p:nvPr/>
        </p:nvGrpSpPr>
        <p:grpSpPr>
          <a:xfrm>
            <a:off x="191135" y="311150"/>
            <a:ext cx="6557010" cy="645160"/>
            <a:chOff x="301" y="490"/>
            <a:chExt cx="10326" cy="1016"/>
          </a:xfrm>
        </p:grpSpPr>
        <p:sp>
          <p:nvSpPr>
            <p:cNvPr id="4" name="文本框 3"/>
            <p:cNvSpPr txBox="1"/>
            <p:nvPr>
              <p:custDataLst>
                <p:tags r:id="rId7"/>
              </p:custDataLst>
            </p:nvPr>
          </p:nvSpPr>
          <p:spPr>
            <a:xfrm>
              <a:off x="1126" y="490"/>
              <a:ext cx="9501" cy="1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sz="3600">
                  <a:solidFill>
                    <a:schemeClr val="lt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         </a:t>
              </a:r>
              <a:r>
                <a:rPr lang="zh-CN" sz="2800" b="1">
                  <a:solidFill>
                    <a:schemeClr val="lt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安装位置示意图</a:t>
              </a:r>
              <a:endParaRPr lang="zh-CN" sz="2800" b="1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pic>
          <p:nvPicPr>
            <p:cNvPr id="13" name="图片 12" descr="公司logo"/>
            <p:cNvPicPr>
              <a:picLocks noChangeAspect="1"/>
            </p:cNvPicPr>
            <p:nvPr>
              <p:custDataLst>
                <p:tags r:id="rId8"/>
              </p:custDataLst>
            </p:nvPr>
          </p:nvPicPr>
          <p:blipFill>
            <a:blip r:embed="rId9"/>
            <a:stretch>
              <a:fillRect/>
            </a:stretch>
          </p:blipFill>
          <p:spPr>
            <a:xfrm>
              <a:off x="1126" y="490"/>
              <a:ext cx="1713" cy="982"/>
            </a:xfrm>
            <a:prstGeom prst="rect">
              <a:avLst/>
            </a:prstGeom>
          </p:spPr>
        </p:pic>
        <p:grpSp>
          <p:nvGrpSpPr>
            <p:cNvPr id="15" name="组合 14"/>
            <p:cNvGrpSpPr/>
            <p:nvPr/>
          </p:nvGrpSpPr>
          <p:grpSpPr>
            <a:xfrm>
              <a:off x="301" y="584"/>
              <a:ext cx="440" cy="922"/>
              <a:chOff x="301" y="584"/>
              <a:chExt cx="440" cy="922"/>
            </a:xfrm>
          </p:grpSpPr>
          <p:sp>
            <p:nvSpPr>
              <p:cNvPr id="10" name="矩形 9"/>
              <p:cNvSpPr/>
              <p:nvPr>
                <p:custDataLst>
                  <p:tags r:id="rId10"/>
                </p:custDataLst>
              </p:nvPr>
            </p:nvSpPr>
            <p:spPr>
              <a:xfrm>
                <a:off x="301" y="584"/>
                <a:ext cx="227" cy="922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>
                  <a:solidFill>
                    <a:schemeClr val="lt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1" name="矩形 10"/>
              <p:cNvSpPr/>
              <p:nvPr>
                <p:custDataLst>
                  <p:tags r:id="rId11"/>
                </p:custDataLst>
              </p:nvPr>
            </p:nvSpPr>
            <p:spPr>
              <a:xfrm>
                <a:off x="621" y="584"/>
                <a:ext cx="120" cy="922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>
                  <a:solidFill>
                    <a:schemeClr val="lt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</p:grpSp>
      <p:pic>
        <p:nvPicPr>
          <p:cNvPr id="101" name="图片 100"/>
          <p:cNvPicPr/>
          <p:nvPr/>
        </p:nvPicPr>
        <p:blipFill>
          <a:blip r:embed="rId12"/>
          <a:srcRect t="9647"/>
          <a:stretch>
            <a:fillRect/>
          </a:stretch>
        </p:blipFill>
        <p:spPr>
          <a:xfrm>
            <a:off x="939800" y="1609725"/>
            <a:ext cx="9512300" cy="487680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13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>
            <p:custDataLst>
              <p:tags r:id="rId1"/>
            </p:custDataLst>
          </p:nvPr>
        </p:nvSpPr>
        <p:spPr>
          <a:xfrm>
            <a:off x="1372870" y="4218940"/>
            <a:ext cx="5605780" cy="175323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>
              <a:lnSpc>
                <a:spcPct val="150000"/>
              </a:lnSpc>
            </a:pPr>
            <a:r>
              <a:rPr lang="zh-CN" altLang="en-US">
                <a:solidFill>
                  <a:schemeClr val="lt1"/>
                </a:solidFill>
              </a:rPr>
              <a:t>地址：深圳市福田区安徽大厦创展中心1005、1018室 </a:t>
            </a:r>
            <a:endParaRPr lang="zh-CN" altLang="en-US">
              <a:solidFill>
                <a:schemeClr val="lt1"/>
              </a:solidFill>
            </a:endParaRPr>
          </a:p>
          <a:p>
            <a:pPr algn="l">
              <a:lnSpc>
                <a:spcPct val="150000"/>
              </a:lnSpc>
            </a:pPr>
            <a:r>
              <a:rPr lang="zh-CN" altLang="en-US">
                <a:solidFill>
                  <a:schemeClr val="lt1"/>
                </a:solidFill>
              </a:rPr>
              <a:t>电话：+86-755-88358892</a:t>
            </a:r>
            <a:endParaRPr lang="zh-CN" altLang="en-US">
              <a:solidFill>
                <a:schemeClr val="lt1"/>
              </a:solidFill>
            </a:endParaRPr>
          </a:p>
          <a:p>
            <a:pPr algn="l">
              <a:lnSpc>
                <a:spcPct val="150000"/>
              </a:lnSpc>
            </a:pPr>
            <a:r>
              <a:rPr lang="zh-CN" altLang="en-US">
                <a:solidFill>
                  <a:schemeClr val="lt1"/>
                </a:solidFill>
              </a:rPr>
              <a:t>公司官网：http://www. ccfrom. com</a:t>
            </a:r>
            <a:endParaRPr lang="zh-CN" altLang="en-US">
              <a:solidFill>
                <a:schemeClr val="lt1"/>
              </a:solidFill>
            </a:endParaRPr>
          </a:p>
          <a:p>
            <a:pPr algn="l">
              <a:lnSpc>
                <a:spcPct val="150000"/>
              </a:lnSpc>
            </a:pPr>
            <a:r>
              <a:rPr lang="zh-CN" altLang="en-US">
                <a:solidFill>
                  <a:schemeClr val="lt1"/>
                </a:solidFill>
              </a:rPr>
              <a:t>邮箱：support@ccfrom. com</a:t>
            </a:r>
            <a:endParaRPr lang="zh-CN" altLang="en-US">
              <a:solidFill>
                <a:schemeClr val="lt1"/>
              </a:solidFill>
            </a:endParaRPr>
          </a:p>
        </p:txBody>
      </p:sp>
      <p:pic>
        <p:nvPicPr>
          <p:cNvPr id="3" name="图片 2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8243570" y="4420870"/>
            <a:ext cx="1657350" cy="1657350"/>
          </a:xfrm>
          <a:prstGeom prst="rect">
            <a:avLst/>
          </a:prstGeom>
        </p:spPr>
      </p:pic>
      <p:sp>
        <p:nvSpPr>
          <p:cNvPr id="10" name="文本占位符 6"/>
          <p:cNvSpPr>
            <a:spLocks noGrp="1"/>
          </p:cNvSpPr>
          <p:nvPr>
            <p:custDataLst>
              <p:tags r:id="rId4"/>
            </p:custDataLst>
          </p:nvPr>
        </p:nvSpPr>
        <p:spPr>
          <a:xfrm>
            <a:off x="1310005" y="1691005"/>
            <a:ext cx="6586220" cy="1939925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 marL="342900" marR="0" indent="-3429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ClrTx/>
              <a:buSzPts val="1600"/>
              <a:buFont typeface="Arial" panose="020B0604020202020204" pitchFamily="34" charset="0"/>
              <a:buNone/>
              <a:defRPr sz="1600" b="0" u="none" strike="noStrike" kern="1200" cap="none" spc="150" normalizeH="0" baseline="0">
                <a:solidFill>
                  <a:schemeClr val="bg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1pPr>
            <a:lvl2pPr marL="68580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sz="1600" u="none" strike="noStrike" kern="1200" cap="none" spc="150" normalizeH="0" baseline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2pPr>
            <a:lvl3pPr marL="114300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kern="1200" cap="none" spc="150" normalizeH="0" baseline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3pPr>
            <a:lvl4pPr marL="160020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kern="1200" cap="none" spc="150" normalizeH="0" baseline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4pPr>
            <a:lvl5pPr marL="205740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kern="1200" cap="none" spc="150" normalizeH="0" baseline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-342900" algn="l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SzPct val="100000"/>
              <a:buNone/>
            </a:pPr>
            <a:r>
              <a:rPr lang="en-US" altLang="zh-CN" sz="11500">
                <a:solidFill>
                  <a:schemeClr val="lt1"/>
                </a:solidFill>
              </a:rPr>
              <a:t>THANKS!</a:t>
            </a:r>
            <a:endParaRPr lang="en-US" altLang="zh-CN" sz="11500">
              <a:solidFill>
                <a:schemeClr val="lt1"/>
              </a:solidFill>
            </a:endParaRPr>
          </a:p>
        </p:txBody>
      </p:sp>
    </p:spTree>
    <p:custDataLst>
      <p:tags r:id="rId5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y"/>
  <p:tag name="KSO_WM_UNIT_INDEX" val="1"/>
  <p:tag name="KSO_WM_UNIT_ID" val="_1*y*1"/>
  <p:tag name="KSO_WM_UNIT_LAYERLEVEL" val="1"/>
  <p:tag name="KSO_WM_TAG_VERSION" val="1.0"/>
  <p:tag name="KSO_WM_BEAUTIFY_FLAG" val="#wm#"/>
  <p:tag name="KSO_WM_SLIDE_BACKGROUND_MASK_FLAG" val="1"/>
</p:tagLst>
</file>

<file path=ppt/tags/tag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1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1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1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</p:tagLst>
</file>

<file path=ppt/tags/tag1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</p:tagLst>
</file>

<file path=ppt/tags/tag1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</p:tagLst>
</file>

<file path=ppt/tags/tag1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</p:tagLst>
</file>

<file path=ppt/tags/tag1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</p:tagLst>
</file>

<file path=ppt/tags/tag1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</p:tagLst>
</file>

<file path=ppt/tags/tag1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0"/>
  <p:tag name="KSO_WM_UNIT_ID" val="_13*i*0"/>
  <p:tag name="KSO_WM_UNIT_BK_DARK_LIGHT" val="2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1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1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1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1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1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1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1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1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0"/>
  <p:tag name="KSO_WM_UNIT_ID" val="_14*i*0"/>
  <p:tag name="KSO_WM_UNIT_BK_DARK_LIGHT" val="2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1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1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1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1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1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1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1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1"/>
</p:tagLst>
</file>

<file path=ppt/tags/tag1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0"/>
  <p:tag name="KSO_WM_UNIT_ID" val="_15*i*0"/>
  <p:tag name="KSO_WM_UNIT_BK_DARK_LIGHT" val="2"/>
  <p:tag name="KSO_WM_UNIT_LAYERLEVEL" val="1"/>
  <p:tag name="KSO_WM_TAG_VERSION" val="1.0"/>
  <p:tag name="KSO_WM_BEAUTIFY_FLAG" val="#wm#"/>
  <p:tag name="KSO_WM_SLIDE_BACKGROUND_TYPE" val="topBottom"/>
</p:tagLst>
</file>

<file path=ppt/tags/tag1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</p:tagLst>
</file>

<file path=ppt/tags/tag1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</p:tagLst>
</file>

<file path=ppt/tags/tag1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</p:tagLst>
</file>

<file path=ppt/tags/tag1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</p:tagLst>
</file>

<file path=ppt/tags/tag1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</p:tagLst>
</file>

<file path=ppt/tags/tag1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</p:tagLst>
</file>

<file path=ppt/tags/tag1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</p:tagLst>
</file>

<file path=ppt/tags/tag1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</p:tagLst>
</file>

<file path=ppt/tags/tag1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0"/>
  <p:tag name="KSO_WM_UNIT_ID" val="_16*i*0"/>
  <p:tag name="KSO_WM_UNIT_BK_DARK_LIGHT" val="2"/>
  <p:tag name="KSO_WM_UNIT_LAYERLEVEL" val="1"/>
  <p:tag name="KSO_WM_TAG_VERSION" val="1.0"/>
  <p:tag name="KSO_WM_BEAUTIFY_FLAG" val="#wm#"/>
  <p:tag name="KSO_WM_SLIDE_BACKGROUND_TYPE" val="bottomTop"/>
</p:tagLst>
</file>

<file path=ppt/tags/tag1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</p:tagLst>
</file>

<file path=ppt/tags/tag1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</p:tagLst>
</file>

<file path=ppt/tags/tag1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</p:tagLst>
</file>

<file path=ppt/tags/tag1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</p:tagLst>
</file>

<file path=ppt/tags/tag1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</p:tagLst>
</file>

<file path=ppt/tags/tag1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</p:tagLst>
</file>

<file path=ppt/tags/tag1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</p:tagLst>
</file>

<file path=ppt/tags/tag1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</p:tagLst>
</file>

<file path=ppt/tags/tag1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0"/>
  <p:tag name="KSO_WM_UNIT_ID" val="_17*i*0"/>
  <p:tag name="KSO_WM_UNIT_BK_DARK_LIGHT" val="2"/>
  <p:tag name="KSO_WM_UNIT_LAYERLEVEL" val="1"/>
  <p:tag name="KSO_WM_TAG_VERSION" val="1.0"/>
  <p:tag name="KSO_WM_BEAUTIFY_FLAG" val="#wm#"/>
  <p:tag name="KSO_WM_SLIDE_BACKGROUND_TYPE" val="navigation"/>
</p:tagLst>
</file>

<file path=ppt/tags/tag1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</p:tagLst>
</file>

<file path=ppt/tags/tag1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</p:tagLst>
</file>

<file path=ppt/tags/tag1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</p:tagLst>
</file>

<file path=ppt/tags/tag1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</p:tagLst>
</file>

<file path=ppt/tags/tag1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</p:tagLst>
</file>

<file path=ppt/tags/tag1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</p:tagLst>
</file>

<file path=ppt/tags/tag1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</p:tagLst>
</file>

<file path=ppt/tags/tag1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</p:tagLst>
</file>

<file path=ppt/tags/tag1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</p:tagLst>
</file>

<file path=ppt/tags/tag1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</p:tagLst>
</file>

<file path=ppt/tags/tag1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0"/>
  <p:tag name="KSO_WM_UNIT_ID" val="_18*i*0"/>
  <p:tag name="KSO_WM_UNIT_BK_DARK_LIGHT" val="2"/>
  <p:tag name="KSO_WM_UNIT_LAYERLEVEL" val="1"/>
  <p:tag name="KSO_WM_TAG_VERSION" val="1.0"/>
  <p:tag name="KSO_WM_BEAUTIFY_FLAG" val="#wm#"/>
  <p:tag name="KSO_WM_SLIDE_BACKGROUND_TYPE" val="belt"/>
</p:tagLst>
</file>

<file path=ppt/tags/tag1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</p:tagLst>
</file>

<file path=ppt/tags/tag1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</p:tagLst>
</file>

<file path=ppt/tags/tag1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</p:tagLst>
</file>

<file path=ppt/tags/tag1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</p:tagLst>
</file>

<file path=ppt/tags/tag1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</p:tagLst>
</file>

<file path=ppt/tags/tag1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</p:tagLst>
</file>

<file path=ppt/tags/tag2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</p:tagLst>
</file>

<file path=ppt/tags/tag2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4551"/>
</p:tagLst>
</file>

<file path=ppt/tags/tag2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4551"/>
</p:tagLst>
</file>

<file path=ppt/tags/tag2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2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2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206.xml><?xml version="1.0" encoding="utf-8"?>
<p:tagLst xmlns:p="http://schemas.openxmlformats.org/presentationml/2006/main">
  <p:tag name="KSO_WM_TEMPLATE_THUMBS_INDEX" val="1、4、7、9、12、13、17、20、21、22、23、24、27、30、35、38、39"/>
  <p:tag name="KSO_WM_TEMPLATE_SUBCATEGORY" val="0"/>
  <p:tag name="KSO_WM_TEMPLATE_COLOR_TYPE" val="1"/>
  <p:tag name="KSO_WM_TEMPLATE_MASTER_THUMB_INDEX" val="12"/>
  <p:tag name="KSO_WM_TAG_VERSION" val="1.0"/>
  <p:tag name="KSO_WM_BEAUTIFY_FLAG" val="#wm#"/>
  <p:tag name="KSO_WM_TEMPLATE_CATEGORY" val="custom"/>
  <p:tag name="KSO_WM_TEMPLATE_INDEX" val="20204551"/>
  <p:tag name="KSO_WM_TEMPLATE_MASTER_TYPE" val="1"/>
</p:tagLst>
</file>

<file path=ppt/tags/tag207.xml><?xml version="1.0" encoding="utf-8"?>
<p:tagLst xmlns:p="http://schemas.openxmlformats.org/presentationml/2006/main">
  <p:tag name="KSO_WM_UNIT_PLACING_PICTURE_USER_VIEWPORT" val="{&quot;height&quot;:1404,&quot;width&quot;:2450}"/>
  <p:tag name="KSO_WM_BEAUTIFY_FLAG" val=""/>
</p:tagLst>
</file>

<file path=ppt/tags/tag208.xml><?xml version="1.0" encoding="utf-8"?>
<p:tagLst xmlns:p="http://schemas.openxmlformats.org/presentationml/2006/main">
  <p:tag name="KSO_WM_UNIT_ISCONTENTSTITLE" val="0"/>
  <p:tag name="KSO_WM_UNIT_PRESET_TEXT" val="品牌营销方案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4551_1*a*1"/>
  <p:tag name="KSO_WM_TEMPLATE_CATEGORY" val="custom"/>
  <p:tag name="KSO_WM_TEMPLATE_INDEX" val="20204551"/>
  <p:tag name="KSO_WM_UNIT_LAYERLEVEL" val="1"/>
  <p:tag name="KSO_WM_TAG_VERSION" val="1.0"/>
  <p:tag name="KSO_WM_BEAUTIFY_FLAG" val="#wm#"/>
  <p:tag name="KSO_WM_UNIT_ISNUMDGMTITLE" val="0"/>
  <p:tag name="KSO_WM_UNIT_TEXT_FILL_FORE_SCHEMECOLOR_INDEX_BRIGHTNESS" val="0"/>
  <p:tag name="KSO_WM_UNIT_TEXT_FILL_FORE_SCHEMECOLOR_INDEX" val="14"/>
  <p:tag name="KSO_WM_UNIT_TEXT_FILL_TYPE" val="1"/>
  <p:tag name="KSO_WM_UNIT_SMARTLAYOUT_COMPRESS_INFO" val="{&#10;    &quot;id&quot;: &quot;2021-04-01T15:37:18&quot;,&#10;    &quot;max&quot;: 6.011242140192508,&#10;    &quot;maxV&quot;: 181.5258367538452,&#10;    &quot;topChanged&quot;: 0&#10;}&#10;"/>
</p:tagLst>
</file>

<file path=ppt/tags/tag209.xml><?xml version="1.0" encoding="utf-8"?>
<p:tagLst xmlns:p="http://schemas.openxmlformats.org/presentationml/2006/main">
  <p:tag name="KSO_WM_UNIT_ISCONTENTSTITLE" val="0"/>
  <p:tag name="KSO_WM_UNIT_NOCLEAR" val="0"/>
  <p:tag name="KSO_WM_UNIT_VALUE" val="26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204551_1*b*1"/>
  <p:tag name="KSO_WM_TEMPLATE_CATEGORY" val="custom"/>
  <p:tag name="KSO_WM_TEMPLATE_INDEX" val="20204551"/>
  <p:tag name="KSO_WM_UNIT_LAYERLEVEL" val="1"/>
  <p:tag name="KSO_WM_TAG_VERSION" val="1.0"/>
  <p:tag name="KSO_WM_BEAUTIFY_FLAG" val="#wm#"/>
  <p:tag name="KSO_WM_UNIT_PRESET_TEXT" val="单击此处添加副标题内容"/>
  <p:tag name="KSO_WM_UNIT_ISNUMDGMTITLE" val="0"/>
  <p:tag name="KSO_WM_UNIT_TEXT_FILL_FORE_SCHEMECOLOR_INDEX_BRIGHTNESS" val="0"/>
  <p:tag name="KSO_WM_UNIT_TEXT_FILL_FORE_SCHEMECOLOR_INDEX" val="14"/>
  <p:tag name="KSO_WM_UNIT_TEXT_FILL_TYPE" val="1"/>
</p:tagLst>
</file>

<file path=ppt/tags/tag210.xml><?xml version="1.0" encoding="utf-8"?>
<p:tagLst xmlns:p="http://schemas.openxmlformats.org/presentationml/2006/main">
  <p:tag name="KSO_WM_SLIDE_LAYOUT_INFO" val="{&quot;backgroundInfo&quot;:[{&quot;bottom&quot;:0,&quot;bottomAbs&quot;:false,&quot;left&quot;:0,&quot;leftAbs&quot;:false,&quot;right&quot;:0,&quot;rightAbs&quot;:false,&quot;top&quot;:0,&quot;topAbs&quot;:false,&quot;type&quot;:&quot;general&quot;}],&quot;id&quot;:&quot;2021-04-01T15:37:18&quot;,&quot;maxSize&quot;:{&quot;size1&quot;:28.9},&quot;minSize&quot;:{&quot;size1&quot;:20.1},&quot;normalSize&quot;:{&quot;size1&quot;:28.9},&quot;subLayout&quot;:[{&quot;id&quot;:&quot;2021-04-01T15:37:18&quot;,&quot;margin&quot;:{&quot;bottom&quot;:0.4230000376701355,&quot;left&quot;:1.6929999589920044,&quot;right&quot;:1.6929999589920044,&quot;top&quot;:1.6929999589920044},&quot;type&quot;:0},{&quot;id&quot;:&quot;2021-04-01T15:37:18&quot;,&quot;maxSize&quot;:{&quot;size1&quot;:61.2},&quot;minSize&quot;:{&quot;size1&quot;:50.1},&quot;normalSize&quot;:{&quot;size1&quot;:54.81761596047847},&quot;subLayout&quot;:[{&quot;id&quot;:&quot;2021-04-01T15:37:18&quot;,&quot;margin&quot;:{&quot;bottom&quot;:0.4230000376701355,&quot;left&quot;:1.6929999589920044,&quot;right&quot;:1.6929999589920044,&quot;top&quot;:0.847000002861023},&quot;type&quot;:0},{&quot;id&quot;:&quot;2021-04-01T15:37:18&quot;,&quot;margin&quot;:{&quot;bottom&quot;:1.6929999589920044,&quot;left&quot;:1.6929999589920044,&quot;right&quot;:1.6929999589920044,&quot;top&quot;:1.2699999809265137},&quot;type&quot;:0}],&quot;type&quot;:0}],&quot;type&quot;:0}"/>
  <p:tag name="KSO_WM_SLIDE_BACKGROUND" val="[&quot;general&quot;]"/>
  <p:tag name="KSO_WM_SLIDE_RATIO" val="1.777778"/>
  <p:tag name="KSO_WM_SLIDE_ID" val="custom20204551_1"/>
  <p:tag name="KSO_WM_TEMPLATE_SUBCATEGORY" val="0"/>
  <p:tag name="KSO_WM_TEMPLATE_MASTER_TYPE" val="1"/>
  <p:tag name="KSO_WM_TEMPLATE_COLOR_TYPE" val="1"/>
  <p:tag name="KSO_WM_SLIDE_TYPE" val="title"/>
  <p:tag name="KSO_WM_SLIDE_SUBTYPE" val="pureTxt"/>
  <p:tag name="KSO_WM_SLIDE_ITEM_CNT" val="0"/>
  <p:tag name="KSO_WM_SLIDE_INDEX" val="1"/>
  <p:tag name="KSO_WM_SLIDE_SIZE" val="840*408"/>
  <p:tag name="KSO_WM_SLIDE_POSITION" val="60*48"/>
  <p:tag name="KSO_WM_TAG_VERSION" val="1.0"/>
  <p:tag name="KSO_WM_BEAUTIFY_FLAG" val="#wm#"/>
  <p:tag name="KSO_WM_TEMPLATE_CATEGORY" val="custom"/>
  <p:tag name="KSO_WM_TEMPLATE_INDEX" val="20204551"/>
  <p:tag name="KSO_WM_SLIDE_LAYOUT" val="a_b"/>
  <p:tag name="KSO_WM_SLIDE_LAYOUT_CNT" val="1_1"/>
  <p:tag name="KSO_WM_CHIP_INFOS" val="{&quot;layout_type&quot;:&quot;topbottom&quot;,&quot;layout_feature&quot;:1,&quot;tags&quot;:{&quot;style&quot;:[&quot;商务&quot;,&quot;简约&quot;,&quot;文艺清新&quot;,&quot;中国风&quot;,&quot;卡通&quot;,&quot;欧美风&quot;,&quot;黑板风&quot;,&quot;渐变风&quot;,&quot;党政风&quot;]},&quot;slide_type&quot;:[&quot;text&quot;],&quot;aspect_ratio&quot;:&quot;16:9&quot;,&quot;diagram&quot;:{&quot;type&quot;:[],&quot;direction&quot;:0,&quot;isSupportDecBetweenItems&quot;:false}}"/>
  <p:tag name="KSO_WM_CHIP_FILLPROP" val="[[{&quot;fill_id&quot;:&quot;a9e8c3aa2a344b29a047fbf9aedb719f&quot;,&quot;fill_align&quot;:&quot;lt&quot;,&quot;text_align&quot;:&quot;lt&quot;,&quot;text_direction&quot;:&quot;horizontal&quot;,&quot;chip_types&quot;:[&quot;header&quot;]},{&quot;fill_id&quot;:&quot;4e1c741465c841c591d5c169278f7e49&quot;,&quot;fill_align&quot;:&quot;lt&quot;,&quot;text_align&quot;:&quot;lt&quot;,&quot;text_direction&quot;:&quot;horizontal&quot;,&quot;chip_types&quot;:[&quot;diagram&quot;,&quot;text&quot;,&quot;picture&quot;,&quot;chart&quot;,&quot;table&quot;]},{&quot;fill_id&quot;:&quot;9b07b9cc317e4cb386998ae48a4d1735&quot;,&quot;fill_align&quot;:&quot;lt&quot;,&quot;text_align&quot;:&quot;lt&quot;,&quot;text_direction&quot;:&quot;horizontal&quot;,&quot;chip_types&quot;:[&quot;text&quot;]}]]"/>
  <p:tag name="KSO_WM_CHIP_XID" val="5f2933c080d00aeab43eac77"/>
  <p:tag name="KSO_WM_CHIP_GROUPID" val="5f2933c080d00aeab43eac76"/>
  <p:tag name="KSO_WM_SLIDE_BK_DARK_LIGHT" val=""/>
  <p:tag name="KSO_WM_SLIDE_BACKGROUND_TYPE" val="general"/>
  <p:tag name="KSO_WM_SLIDE_SUPPORT_FEATURE_TYPE" val="0"/>
  <p:tag name="KSO_WM_TEMPLATE_ASSEMBLE_XID" val="60656f464054ed1e2fb806c9"/>
  <p:tag name="KSO_WM_TEMPLATE_ASSEMBLE_GROUPID" val="60656f464054ed1e2fb806c9"/>
  <p:tag name="KSO_WM_CHIP_COLORING" val="1"/>
  <p:tag name="KSO_WM_SPECIAL_SOURCE" val="bdnull"/>
  <p:tag name="KSO_WM_TEMPLATE_THUMBS_INDEX" val="1、4、7、9、12、13、17、20、21、22、23、24、27、30、35、38、39"/>
  <p:tag name="KSO_WM_TEMPLATE_MASTER_THUMB_INDEX" val="12"/>
</p:tagLst>
</file>

<file path=ppt/tags/tag2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UNIT_TYPE" val="i"/>
</p:tagLst>
</file>

<file path=ppt/tags/tag2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UNIT_TYPE" val="i"/>
</p:tagLst>
</file>

<file path=ppt/tags/tag213.xml><?xml version="1.0" encoding="utf-8"?>
<p:tagLst xmlns:p="http://schemas.openxmlformats.org/presentationml/2006/main">
  <p:tag name="KSO_WM_UNIT_TEXT_FILL_FORE_SCHEMECOLOR_INDEX_BRIGHTNESS" val="0"/>
  <p:tag name="KSO_WM_UNIT_TEXT_FILL_FORE_SCHEMECOLOR_INDEX" val="14"/>
  <p:tag name="KSO_WM_UNIT_TEXT_FILL_TYPE" val="1"/>
  <p:tag name="KSO_WM_BEAUTIFY_FLAG" val=""/>
</p:tagLst>
</file>

<file path=ppt/tags/tag214.xml><?xml version="1.0" encoding="utf-8"?>
<p:tagLst xmlns:p="http://schemas.openxmlformats.org/presentationml/2006/main">
  <p:tag name="KSO_WM_BEAUTIFY_FLAG" val=""/>
</p:tagLst>
</file>

<file path=ppt/tags/tag215.xml><?xml version="1.0" encoding="utf-8"?>
<p:tagLst xmlns:p="http://schemas.openxmlformats.org/presentationml/2006/main">
  <p:tag name="KSO_WM_UNIT_TEXT_FILL_FORE_SCHEMECOLOR_INDEX_BRIGHTNESS" val="0"/>
  <p:tag name="KSO_WM_UNIT_TEXT_FILL_FORE_SCHEMECOLOR_INDEX" val="5"/>
  <p:tag name="KSO_WM_UNIT_TEXT_FILL_TYPE" val="1"/>
</p:tagLst>
</file>

<file path=ppt/tags/tag216.xml><?xml version="1.0" encoding="utf-8"?>
<p:tagLst xmlns:p="http://schemas.openxmlformats.org/presentationml/2006/main">
  <p:tag name="KSO_WM_UNIT_PLACING_PICTURE_USER_VIEWPORT" val="{&quot;height&quot;:982,&quot;width&quot;:1713}"/>
  <p:tag name="KSO_WM_BEAUTIFY_FLAG" val=""/>
</p:tagLst>
</file>

<file path=ppt/tags/tag217.xml><?xml version="1.0" encoding="utf-8"?>
<p:tagLst xmlns:p="http://schemas.openxmlformats.org/presentationml/2006/main">
  <p:tag name="KSO_WM_BEAUTIFY_FLAG" val="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18.xml><?xml version="1.0" encoding="utf-8"?>
<p:tagLst xmlns:p="http://schemas.openxmlformats.org/presentationml/2006/main">
  <p:tag name="KSO_WM_BEAUTIFY_FLAG" val="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19.xml><?xml version="1.0" encoding="utf-8"?>
<p:tagLst xmlns:p="http://schemas.openxmlformats.org/presentationml/2006/main">
  <p:tag name="KSO_WM_SLIDE_ID" val="custom20225133_1"/>
  <p:tag name="KSO_WM_TEMPLATE_SUBCATEGORY" val="21"/>
  <p:tag name="KSO_WM_TEMPLATE_MASTER_TYPE" val="1"/>
  <p:tag name="KSO_WM_TEMPLATE_COLOR_TYPE" val="1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25133"/>
  <p:tag name="KSO_WM_SLIDE_LAYOUT" val="a_f"/>
  <p:tag name="KSO_WM_SLIDE_LAYOUT_CNT" val="1_2"/>
  <p:tag name="KSO_WM_CHIP_INFOS" val="{&quot;type&quot;:0,&quot;layout_type&quot;:&quot;1_NF_LC&quot;,&quot;layout_feature&quot;:1,&quot;aspect_ratio&quot;:&quot;16:9&quot;,&quot;same_font_size&quot;:false,&quot;diagram&quot;:{&quot;type&quot;:[],&quot;direction&quot;:0,&quot;isSupportDecBetweenItems&quot;:false},&quot;tags&quot;:{&quot;style&quot;:[&quot;商务&quot;,&quot;简约&quot;,&quot;文艺清新&quot;,&quot;中国风&quot;,&quot;卡通&quot;,&quot;欧美风&quot;,&quot;黑板风&quot;,&quot;渐变风&quot;,&quot;党政风&quot;,&quot;扁平风&quot;,&quot;手绘风&quot;,&quot;立体风&quot;,&quot;炫酷&quot;,&quot;复古风&quot;,&quot;科技风&quot;,&quot;水彩风&quot;,&quot;ios风&quot;,&quot;快闪&quot;,&quot;波普风&quot;,&quot;孟菲斯&quot;,&quot;蒸汽波&quot;,&quot;MBE&quot;,&quot;剪纸风&quot;,&quot;酸性风&quot;,&quot;像素风&quot;,&quot;涂鸦风&quot;,&quot;实景&quot;]},&quot;slide_type&quot;:[&quot;title&quot;,&quot;sectionTitle&quot;,&quot;contents&quot;,&quot;endPage&quot;],&quot;useType&quot;:[&quot;ppt&quot;]}"/>
  <p:tag name="KSO_WM_CHIP_FILLPROP" val="[[{&quot;text_align&quot;:&quot;lm&quot;,&quot;text_direction&quot;:&quot;horizontal&quot;,&quot;support_big_font&quot;:false,&quot;picture_toward&quot;:0,&quot;picture_dockside&quot;:[],&quot;fill_id&quot;:&quot;e1e5d983c448471aad9aed945e055a0d&quot;,&quot;fill_align&quot;:&quot;lm&quot;,&quot;chip_types&quot;:[&quot;header&quot;,&quot;wordpuzzle&quot;]}]]"/>
  <p:tag name="KSO_WM_CHIP_DECFILLPROP" val="[]"/>
  <p:tag name="KSO_WM_CHIP_XID" val="613098f1c37455bdf62aa2e6"/>
  <p:tag name="KSO_WM_CHIP_GROUPID" val="613098f1c37455bdf62aa2e5"/>
  <p:tag name="KSO_WM_SLIDE_LAYOUT_INFO" val="{&quot;id&quot;:&quot;2022-09-05T16:11:05&quot;,&quot;margin&quot;:{&quot;bottom&quot;:2.2646410465240479,&quot;left&quot;:2.7710666656494141,&quot;right&quot;:16.6534423828125,&quot;top&quot;:2.2646360397338867},&quot;type&quot;:0}"/>
  <p:tag name="KSO_WM_SLIDE_BACKGROUND_TYPE" val="general"/>
  <p:tag name="KSO_WM_SLIDE_SUPPORT_FEATURE_TYPE" val="0"/>
  <p:tag name="KSO_WM_SLIDE_TYPE" val="title"/>
  <p:tag name="KSO_WM_TEMPLATE_MASTER_THUMB_INDEX" val="13"/>
  <p:tag name="KSO_WM_CHIP_COLORING" val="1"/>
  <p:tag name="KSO_WM_SLIDE_SUBTYPE" val="pureTxt"/>
  <p:tag name="KSO_WM_TEMPLATE_ASSEMBLE_XID" val="62ea3bcc295c1bf6da6a8863"/>
  <p:tag name="KSO_WM_TEMPLATE_ASSEMBLE_GROUPID" val="62e8e356295c1bf6da5b1ef0"/>
  <p:tag name="KSO_WM_TEMPLATE_THUMBS_INDEX" val="1、2、5、7、11、21"/>
  <p:tag name="KSO_WM_SPECIAL_SOURCE" val="bdnull"/>
</p:tagLst>
</file>

<file path=ppt/tags/tag2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UNIT_TYPE" val="i"/>
</p:tagLst>
</file>

<file path=ppt/tags/tag2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UNIT_TYPE" val="i"/>
</p:tagLst>
</file>

<file path=ppt/tags/tag222.xml><?xml version="1.0" encoding="utf-8"?>
<p:tagLst xmlns:p="http://schemas.openxmlformats.org/presentationml/2006/main"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23.xml><?xml version="1.0" encoding="utf-8"?>
<p:tagLst xmlns:p="http://schemas.openxmlformats.org/presentationml/2006/main">
  <p:tag name="KSO_WM_BEAUTIFY_FLAG" val=""/>
  <p:tag name="KSO_WM_UNIT_LINE_FORE_SCHEMECOLOR_INDEX_BRIGHTNESS" val="0"/>
  <p:tag name="KSO_WM_UNIT_LINE_FORE_SCHEMECOLOR_INDEX" val="5"/>
  <p:tag name="KSO_WM_UNIT_LINE_FILL_TYPE" val="2"/>
  <p:tag name="KSO_WM_UNIT_TEXT_FILL_FORE_SCHEMECOLOR_INDEX_BRIGHTNESS" val="0"/>
  <p:tag name="KSO_WM_UNIT_TEXT_FILL_FORE_SCHEMECOLOR_INDEX" val="2"/>
  <p:tag name="KSO_WM_UNIT_TEXT_FILL_TYPE" val="1"/>
</p:tagLst>
</file>

<file path=ppt/tags/tag224.xml><?xml version="1.0" encoding="utf-8"?>
<p:tagLst xmlns:p="http://schemas.openxmlformats.org/presentationml/2006/main">
  <p:tag name="KSO_WM_BEAUTIFY_FLAG" val="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25.xml><?xml version="1.0" encoding="utf-8"?>
<p:tagLst xmlns:p="http://schemas.openxmlformats.org/presentationml/2006/main">
  <p:tag name="KSO_WM_BEAUTIFY_FLAG" val=""/>
  <p:tag name="KSO_WM_UNIT_LINE_FORE_SCHEMECOLOR_INDEX_BRIGHTNESS" val="0"/>
  <p:tag name="KSO_WM_UNIT_LINE_FORE_SCHEMECOLOR_INDEX" val="5"/>
  <p:tag name="KSO_WM_UNIT_LINE_FILL_TYPE" val="2"/>
  <p:tag name="KSO_WM_UNIT_TEXT_FILL_FORE_SCHEMECOLOR_INDEX_BRIGHTNESS" val="0"/>
  <p:tag name="KSO_WM_UNIT_TEXT_FILL_FORE_SCHEMECOLOR_INDEX" val="2"/>
  <p:tag name="KSO_WM_UNIT_TEXT_FILL_TYPE" val="1"/>
</p:tagLst>
</file>

<file path=ppt/tags/tag226.xml><?xml version="1.0" encoding="utf-8"?>
<p:tagLst xmlns:p="http://schemas.openxmlformats.org/presentationml/2006/main">
  <p:tag name="KSO_WM_BEAUTIFY_FLAG" val=""/>
  <p:tag name="KSO_WM_UNIT_TEXT_FILL_FORE_SCHEMECOLOR_INDEX_BRIGHTNESS" val="0"/>
  <p:tag name="KSO_WM_UNIT_TEXT_FILL_FORE_SCHEMECOLOR_INDEX" val="5"/>
  <p:tag name="KSO_WM_UNIT_TEXT_FILL_TYPE" val="1"/>
</p:tagLst>
</file>

<file path=ppt/tags/tag227.xml><?xml version="1.0" encoding="utf-8"?>
<p:tagLst xmlns:p="http://schemas.openxmlformats.org/presentationml/2006/main">
  <p:tag name="KSO_WM_UNIT_PLACING_PICTURE_USER_VIEWPORT" val="{&quot;height&quot;:1404,&quot;width&quot;:2450}"/>
  <p:tag name="KSO_WM_BEAUTIFY_FLAG" val=""/>
</p:tagLst>
</file>

<file path=ppt/tags/tag228.xml><?xml version="1.0" encoding="utf-8"?>
<p:tagLst xmlns:p="http://schemas.openxmlformats.org/presentationml/2006/main"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29.xml><?xml version="1.0" encoding="utf-8"?>
<p:tagLst xmlns:p="http://schemas.openxmlformats.org/presentationml/2006/main">
  <p:tag name="KSO_WM_BEAUTIFY_FLAG" val="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30.xml><?xml version="1.0" encoding="utf-8"?>
<p:tagLst xmlns:p="http://schemas.openxmlformats.org/presentationml/2006/main">
  <p:tag name="KSO_WM_UNIT_TEXT_FILL_FORE_SCHEMECOLOR_INDEX_BRIGHTNESS" val="0"/>
  <p:tag name="KSO_WM_UNIT_TEXT_FILL_FORE_SCHEMECOLOR_INDEX" val="13"/>
  <p:tag name="KSO_WM_UNIT_TEXT_FILL_TYPE" val="1"/>
</p:tagLst>
</file>

<file path=ppt/tags/tag231.xml><?xml version="1.0" encoding="utf-8"?>
<p:tagLst xmlns:p="http://schemas.openxmlformats.org/presentationml/2006/main">
  <p:tag name="KSO_WM_SLIDE_LAYOUT_INFO" val="{&quot;backgroundInfo&quot;:[{&quot;bottom&quot;:0,&quot;bottomAbs&quot;:false,&quot;left&quot;:0,&quot;leftAbs&quot;:false,&quot;right&quot;:0,&quot;rightAbs&quot;:false,&quot;top&quot;:0,&quot;topAbs&quot;:false,&quot;type&quot;:&quot;general&quot;}],&quot;id&quot;:&quot;2021-04-01T15:37:18&quot;,&quot;maxSize&quot;:{&quot;size1&quot;:28.899999999999999},&quot;minSize&quot;:{&quot;size1&quot;:20.100000000000001},&quot;normalSize&quot;:{&quot;size1&quot;:28.899999999999999},&quot;subLayout&quot;:[{&quot;id&quot;:&quot;2021-04-01T15:37:18&quot;,&quot;margin&quot;:{&quot;bottom&quot;:0.42300000786781311,&quot;left&quot;:1.6929999589920044,&quot;right&quot;:1.6929999589920044,&quot;top&quot;:1.6929999589920044},&quot;type&quot;:0},{&quot;id&quot;:&quot;2021-04-01T15:37:18&quot;,&quot;maxSize&quot;:{&quot;size1&quot;:61.200000000000003},&quot;minSize&quot;:{&quot;size1&quot;:50.100000000000001},&quot;normalSize&quot;:{&quot;size1&quot;:54.81761596047847},&quot;subLayout&quot;:[{&quot;id&quot;:&quot;2021-04-01T15:37:18&quot;,&quot;margin&quot;:{&quot;bottom&quot;:0.42300000786781311,&quot;left&quot;:1.6929999589920044,&quot;right&quot;:1.6929999589920044,&quot;top&quot;:0.84700000286102295},&quot;type&quot;:0},{&quot;id&quot;:&quot;2021-04-01T15:37:18&quot;,&quot;margin&quot;:{&quot;bottom&quot;:1.6929999589920044,&quot;left&quot;:1.6929999589920044,&quot;right&quot;:1.6929999589920044,&quot;top&quot;:1.2699999809265137},&quot;type&quot;:0}],&quot;type&quot;:0}],&quot;type&quot;:0}"/>
  <p:tag name="KSO_WM_SLIDE_BACKGROUND" val="[&quot;general&quot;]"/>
  <p:tag name="KSO_WM_SLIDE_RATIO" val="1.777778"/>
  <p:tag name="KSO_WM_SLIDE_ID" val="custom20225133_8"/>
  <p:tag name="KSO_WM_TEMPLATE_SUBCATEGORY" val="21"/>
  <p:tag name="KSO_WM_TEMPLATE_MASTER_TYPE" val="0"/>
  <p:tag name="KSO_WM_TEMPLATE_COLOR_TYPE" val="1"/>
  <p:tag name="KSO_WM_SLIDE_TYPE" val="text"/>
  <p:tag name="KSO_WM_SLIDE_SUBTYPE" val="pureTxt"/>
  <p:tag name="KSO_WM_SLIDE_ITEM_CNT" val="0"/>
  <p:tag name="KSO_WM_SLIDE_INDEX" val="8"/>
  <p:tag name="KSO_WM_SLIDE_SIZE" val="840*408"/>
  <p:tag name="KSO_WM_SLIDE_POSITION" val="60*48"/>
  <p:tag name="KSO_WM_TAG_VERSION" val="1.0"/>
  <p:tag name="KSO_WM_BEAUTIFY_FLAG" val="#wm#"/>
  <p:tag name="KSO_WM_TEMPLATE_CATEGORY" val="custom"/>
  <p:tag name="KSO_WM_TEMPLATE_INDEX" val="20225133"/>
  <p:tag name="KSO_WM_SLIDE_LAYOUT" val="a_b_f"/>
  <p:tag name="KSO_WM_SLIDE_LAYOUT_CNT" val="1_1_2"/>
  <p:tag name="KSO_WM_CHIP_INFOS" val="{&quot;layout_type&quot;:&quot;topbottom&quot;,&quot;layout_feature&quot;:1,&quot;tags&quot;:{&quot;style&quot;:[&quot;商务&quot;,&quot;简约&quot;,&quot;文艺清新&quot;,&quot;中国风&quot;,&quot;卡通&quot;,&quot;欧美风&quot;,&quot;黑板风&quot;,&quot;渐变风&quot;,&quot;党政风&quot;]},&quot;slide_type&quot;:[&quot;text&quot;],&quot;aspect_ratio&quot;:&quot;16:9&quot;,&quot;diagram&quot;:{&quot;type&quot;:[],&quot;direction&quot;:0,&quot;isSupportDecBetweenItems&quot;:false}}"/>
  <p:tag name="KSO_WM_CHIP_FILLPROP" val="[[{&quot;fill_id&quot;:&quot;a9e8c3aa2a344b29a047fbf9aedb719f&quot;,&quot;fill_align&quot;:&quot;lt&quot;,&quot;text_align&quot;:&quot;lt&quot;,&quot;text_direction&quot;:&quot;horizontal&quot;,&quot;chip_types&quot;:[&quot;header&quot;]},{&quot;fill_id&quot;:&quot;4e1c741465c841c591d5c169278f7e49&quot;,&quot;fill_align&quot;:&quot;lt&quot;,&quot;text_align&quot;:&quot;lt&quot;,&quot;text_direction&quot;:&quot;horizontal&quot;,&quot;chip_types&quot;:[&quot;diagram&quot;,&quot;text&quot;,&quot;picture&quot;,&quot;chart&quot;,&quot;table&quot;]},{&quot;fill_id&quot;:&quot;9b07b9cc317e4cb386998ae48a4d1735&quot;,&quot;fill_align&quot;:&quot;lt&quot;,&quot;text_align&quot;:&quot;lt&quot;,&quot;text_direction&quot;:&quot;horizontal&quot;,&quot;chip_types&quot;:[&quot;text&quot;]}]]"/>
  <p:tag name="KSO_WM_CHIP_XID" val="5f2933c080d00aeab43eac77"/>
  <p:tag name="KSO_WM_CHIP_GROUPID" val="5f2933c080d00aeab43eac76"/>
  <p:tag name="KSO_WM_SLIDE_BACKGROUND_TYPE" val="general"/>
  <p:tag name="KSO_WM_SLIDE_SUPPORT_FEATURE_TYPE" val="0"/>
  <p:tag name="KSO_WM_TEMPLATE_ASSEMBLE_XID" val="60656f464054ed1e2fb806c9"/>
  <p:tag name="KSO_WM_TEMPLATE_ASSEMBLE_GROUPID" val="60656f464054ed1e2fb806c9"/>
  <p:tag name="KSO_WM_CHIP_COLORING" val="1"/>
  <p:tag name="KSO_WM_SPECIAL_SOURCE" val="bdnull"/>
</p:tagLst>
</file>

<file path=ppt/tags/tag2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UNIT_TYPE" val="i"/>
</p:tagLst>
</file>

<file path=ppt/tags/tag2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UNIT_TYPE" val="i"/>
</p:tagLst>
</file>

<file path=ppt/tags/tag234.xml><?xml version="1.0" encoding="utf-8"?>
<p:tagLst xmlns:p="http://schemas.openxmlformats.org/presentationml/2006/main">
  <p:tag name="KSO_WM_BEAUTIFY_FLAG" val="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35.xml><?xml version="1.0" encoding="utf-8"?>
<p:tagLst xmlns:p="http://schemas.openxmlformats.org/presentationml/2006/main">
  <p:tag name="KSO_WM_BEAUTIFY_FLAG" val=""/>
  <p:tag name="KSO_WM_UNIT_LINE_FORE_SCHEMECOLOR_INDEX_BRIGHTNESS" val="0"/>
  <p:tag name="KSO_WM_UNIT_LINE_FORE_SCHEMECOLOR_INDEX" val="5"/>
  <p:tag name="KSO_WM_UNIT_LINE_FILL_TYPE" val="2"/>
  <p:tag name="KSO_WM_UNIT_TEXT_FILL_FORE_SCHEMECOLOR_INDEX_BRIGHTNESS" val="0"/>
  <p:tag name="KSO_WM_UNIT_TEXT_FILL_FORE_SCHEMECOLOR_INDEX" val="2"/>
  <p:tag name="KSO_WM_UNIT_TEXT_FILL_TYPE" val="1"/>
</p:tagLst>
</file>

<file path=ppt/tags/tag236.xml><?xml version="1.0" encoding="utf-8"?>
<p:tagLst xmlns:p="http://schemas.openxmlformats.org/presentationml/2006/main">
  <p:tag name="KSO_WM_BEAUTIFY_FLAG" val=""/>
  <p:tag name="KSO_WM_UNIT_TEXT_FILL_FORE_SCHEMECOLOR_INDEX_BRIGHTNESS" val="0"/>
  <p:tag name="KSO_WM_UNIT_TEXT_FILL_FORE_SCHEMECOLOR_INDEX" val="5"/>
  <p:tag name="KSO_WM_UNIT_TEXT_FILL_TYPE" val="1"/>
</p:tagLst>
</file>

<file path=ppt/tags/tag237.xml><?xml version="1.0" encoding="utf-8"?>
<p:tagLst xmlns:p="http://schemas.openxmlformats.org/presentationml/2006/main">
  <p:tag name="KSO_WM_UNIT_PLACING_PICTURE_USER_VIEWPORT" val="{&quot;height&quot;:1404,&quot;width&quot;:2450}"/>
  <p:tag name="KSO_WM_BEAUTIFY_FLAG" val=""/>
</p:tagLst>
</file>

<file path=ppt/tags/tag238.xml><?xml version="1.0" encoding="utf-8"?>
<p:tagLst xmlns:p="http://schemas.openxmlformats.org/presentationml/2006/main"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39.xml><?xml version="1.0" encoding="utf-8"?>
<p:tagLst xmlns:p="http://schemas.openxmlformats.org/presentationml/2006/main">
  <p:tag name="KSO_WM_BEAUTIFY_FLAG" val="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40.xml><?xml version="1.0" encoding="utf-8"?>
<p:tagLst xmlns:p="http://schemas.openxmlformats.org/presentationml/2006/main">
  <p:tag name="KSO_WM_BEAUTIFY_FLAG" val=""/>
  <p:tag name="KSO_WM_UNIT_TEXT_FILL_FORE_SCHEMECOLOR_INDEX_BRIGHTNESS" val="0"/>
  <p:tag name="KSO_WM_UNIT_TEXT_FILL_FORE_SCHEMECOLOR_INDEX" val="13"/>
  <p:tag name="KSO_WM_UNIT_TEXT_FILL_TYPE" val="1"/>
</p:tagLst>
</file>

<file path=ppt/tags/tag241.xml><?xml version="1.0" encoding="utf-8"?>
<p:tagLst xmlns:p="http://schemas.openxmlformats.org/presentationml/2006/main">
  <p:tag name="KSO_WM_BEAUTIFY_FLAG" val="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42.xml><?xml version="1.0" encoding="utf-8"?>
<p:tagLst xmlns:p="http://schemas.openxmlformats.org/presentationml/2006/main">
  <p:tag name="KSO_WM_BEAUTIFY_FLAG" val="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43.xml><?xml version="1.0" encoding="utf-8"?>
<p:tagLst xmlns:p="http://schemas.openxmlformats.org/presentationml/2006/main">
  <p:tag name="KSO_WM_BEAUTIFY_FLAG" val="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44.xml><?xml version="1.0" encoding="utf-8"?>
<p:tagLst xmlns:p="http://schemas.openxmlformats.org/presentationml/2006/main">
  <p:tag name="KSO_WM_BEAUTIFY_FLAG" val="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45.xml><?xml version="1.0" encoding="utf-8"?>
<p:tagLst xmlns:p="http://schemas.openxmlformats.org/presentationml/2006/main">
  <p:tag name="KSO_WM_BEAUTIFY_FLAG" val="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46.xml><?xml version="1.0" encoding="utf-8"?>
<p:tagLst xmlns:p="http://schemas.openxmlformats.org/presentationml/2006/main">
  <p:tag name="KSO_WM_BEAUTIFY_FLAG" val="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47.xml><?xml version="1.0" encoding="utf-8"?>
<p:tagLst xmlns:p="http://schemas.openxmlformats.org/presentationml/2006/main">
  <p:tag name="KSO_WM_BEAUTIFY_FLAG" val="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48.xml><?xml version="1.0" encoding="utf-8"?>
<p:tagLst xmlns:p="http://schemas.openxmlformats.org/presentationml/2006/main">
  <p:tag name="KSO_WM_SLIDE_LAYOUT_INFO" val="{&quot;backgroundInfo&quot;:[{&quot;bottom&quot;:0,&quot;bottomAbs&quot;:false,&quot;left&quot;:0,&quot;leftAbs&quot;:false,&quot;right&quot;:0,&quot;rightAbs&quot;:false,&quot;top&quot;:0,&quot;topAbs&quot;:false,&quot;type&quot;:&quot;general&quot;}],&quot;id&quot;:&quot;2021-04-01T15:37:18&quot;,&quot;maxSize&quot;:{&quot;size1&quot;:28.899999999999999},&quot;minSize&quot;:{&quot;size1&quot;:20.100000000000001},&quot;normalSize&quot;:{&quot;size1&quot;:28.899999999999999},&quot;subLayout&quot;:[{&quot;id&quot;:&quot;2021-04-01T15:37:18&quot;,&quot;margin&quot;:{&quot;bottom&quot;:0.42300000786781311,&quot;left&quot;:1.6929999589920044,&quot;right&quot;:1.6929999589920044,&quot;top&quot;:1.6929999589920044},&quot;type&quot;:0},{&quot;id&quot;:&quot;2021-04-01T15:37:18&quot;,&quot;maxSize&quot;:{&quot;size1&quot;:61.200000000000003},&quot;minSize&quot;:{&quot;size1&quot;:50.100000000000001},&quot;normalSize&quot;:{&quot;size1&quot;:54.81761596047847},&quot;subLayout&quot;:[{&quot;id&quot;:&quot;2021-04-01T15:37:18&quot;,&quot;margin&quot;:{&quot;bottom&quot;:0.42300000786781311,&quot;left&quot;:1.6929999589920044,&quot;right&quot;:1.6929999589920044,&quot;top&quot;:0.84700000286102295},&quot;type&quot;:0},{&quot;id&quot;:&quot;2021-04-01T15:37:18&quot;,&quot;margin&quot;:{&quot;bottom&quot;:1.6929999589920044,&quot;left&quot;:1.6929999589920044,&quot;right&quot;:1.6929999589920044,&quot;top&quot;:1.2699999809265137},&quot;type&quot;:0}],&quot;type&quot;:0}],&quot;type&quot;:0}"/>
  <p:tag name="KSO_WM_SLIDE_BACKGROUND" val="[&quot;general&quot;]"/>
  <p:tag name="KSO_WM_SLIDE_RATIO" val="1.777778"/>
  <p:tag name="KSO_WM_SLIDE_ID" val="custom20225133_8"/>
  <p:tag name="KSO_WM_TEMPLATE_SUBCATEGORY" val="21"/>
  <p:tag name="KSO_WM_TEMPLATE_MASTER_TYPE" val="0"/>
  <p:tag name="KSO_WM_TEMPLATE_COLOR_TYPE" val="1"/>
  <p:tag name="KSO_WM_SLIDE_TYPE" val="text"/>
  <p:tag name="KSO_WM_SLIDE_SUBTYPE" val="pureTxt"/>
  <p:tag name="KSO_WM_SLIDE_ITEM_CNT" val="0"/>
  <p:tag name="KSO_WM_SLIDE_INDEX" val="8"/>
  <p:tag name="KSO_WM_SLIDE_SIZE" val="840*408"/>
  <p:tag name="KSO_WM_SLIDE_POSITION" val="60*48"/>
  <p:tag name="KSO_WM_TAG_VERSION" val="1.0"/>
  <p:tag name="KSO_WM_BEAUTIFY_FLAG" val="#wm#"/>
  <p:tag name="KSO_WM_TEMPLATE_CATEGORY" val="custom"/>
  <p:tag name="KSO_WM_TEMPLATE_INDEX" val="20225133"/>
  <p:tag name="KSO_WM_SLIDE_LAYOUT" val="a_b_f"/>
  <p:tag name="KSO_WM_SLIDE_LAYOUT_CNT" val="1_1_2"/>
  <p:tag name="KSO_WM_CHIP_INFOS" val="{&quot;layout_type&quot;:&quot;topbottom&quot;,&quot;layout_feature&quot;:1,&quot;tags&quot;:{&quot;style&quot;:[&quot;商务&quot;,&quot;简约&quot;,&quot;文艺清新&quot;,&quot;中国风&quot;,&quot;卡通&quot;,&quot;欧美风&quot;,&quot;黑板风&quot;,&quot;渐变风&quot;,&quot;党政风&quot;]},&quot;slide_type&quot;:[&quot;text&quot;],&quot;aspect_ratio&quot;:&quot;16:9&quot;,&quot;diagram&quot;:{&quot;type&quot;:[],&quot;direction&quot;:0,&quot;isSupportDecBetweenItems&quot;:false}}"/>
  <p:tag name="KSO_WM_CHIP_FILLPROP" val="[[{&quot;fill_id&quot;:&quot;a9e8c3aa2a344b29a047fbf9aedb719f&quot;,&quot;fill_align&quot;:&quot;lt&quot;,&quot;text_align&quot;:&quot;lt&quot;,&quot;text_direction&quot;:&quot;horizontal&quot;,&quot;chip_types&quot;:[&quot;header&quot;]},{&quot;fill_id&quot;:&quot;4e1c741465c841c591d5c169278f7e49&quot;,&quot;fill_align&quot;:&quot;lt&quot;,&quot;text_align&quot;:&quot;lt&quot;,&quot;text_direction&quot;:&quot;horizontal&quot;,&quot;chip_types&quot;:[&quot;diagram&quot;,&quot;text&quot;,&quot;picture&quot;,&quot;chart&quot;,&quot;table&quot;]},{&quot;fill_id&quot;:&quot;9b07b9cc317e4cb386998ae48a4d1735&quot;,&quot;fill_align&quot;:&quot;lt&quot;,&quot;text_align&quot;:&quot;lt&quot;,&quot;text_direction&quot;:&quot;horizontal&quot;,&quot;chip_types&quot;:[&quot;text&quot;]}]]"/>
  <p:tag name="KSO_WM_CHIP_XID" val="5f2933c080d00aeab43eac77"/>
  <p:tag name="KSO_WM_CHIP_GROUPID" val="5f2933c080d00aeab43eac76"/>
  <p:tag name="KSO_WM_SLIDE_BACKGROUND_TYPE" val="general"/>
  <p:tag name="KSO_WM_SLIDE_SUPPORT_FEATURE_TYPE" val="0"/>
  <p:tag name="KSO_WM_TEMPLATE_ASSEMBLE_XID" val="60656f464054ed1e2fb806c9"/>
  <p:tag name="KSO_WM_TEMPLATE_ASSEMBLE_GROUPID" val="60656f464054ed1e2fb806c9"/>
  <p:tag name="KSO_WM_CHIP_COLORING" val="1"/>
  <p:tag name="KSO_WM_SPECIAL_SOURCE" val="bdnull"/>
</p:tagLst>
</file>

<file path=ppt/tags/tag249.xml><?xml version="1.0" encoding="utf-8"?>
<p:tagLst xmlns:p="http://schemas.openxmlformats.org/presentationml/2006/main">
  <p:tag name="KSO_WM_BEAUTIFY_FLAG" val=""/>
</p:tagLst>
</file>

<file path=ppt/tags/tag2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UNIT_TYPE" val="i"/>
</p:tagLst>
</file>

<file path=ppt/tags/tag2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UNIT_TYPE" val="i"/>
</p:tagLst>
</file>

<file path=ppt/tags/tag252.xml><?xml version="1.0" encoding="utf-8"?>
<p:tagLst xmlns:p="http://schemas.openxmlformats.org/presentationml/2006/main">
  <p:tag name="KSO_WM_BEAUTIFY_FLAG" val=""/>
  <p:tag name="KSO_WM_UNIT_TEXT_FILL_FORE_SCHEMECOLOR_INDEX_BRIGHTNESS" val="0"/>
  <p:tag name="KSO_WM_UNIT_TEXT_FILL_FORE_SCHEMECOLOR_INDEX" val="5"/>
  <p:tag name="KSO_WM_UNIT_TEXT_FILL_TYPE" val="1"/>
</p:tagLst>
</file>

<file path=ppt/tags/tag253.xml><?xml version="1.0" encoding="utf-8"?>
<p:tagLst xmlns:p="http://schemas.openxmlformats.org/presentationml/2006/main">
  <p:tag name="KSO_WM_UNIT_PLACING_PICTURE_USER_VIEWPORT" val="{&quot;height&quot;:1404,&quot;width&quot;:2450}"/>
  <p:tag name="KSO_WM_BEAUTIFY_FLAG" val=""/>
</p:tagLst>
</file>

<file path=ppt/tags/tag254.xml><?xml version="1.0" encoding="utf-8"?>
<p:tagLst xmlns:p="http://schemas.openxmlformats.org/presentationml/2006/main">
  <p:tag name="KSO_WM_BEAUTIFY_FLAG" val="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55.xml><?xml version="1.0" encoding="utf-8"?>
<p:tagLst xmlns:p="http://schemas.openxmlformats.org/presentationml/2006/main">
  <p:tag name="KSO_WM_BEAUTIFY_FLAG" val="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56.xml><?xml version="1.0" encoding="utf-8"?>
<p:tagLst xmlns:p="http://schemas.openxmlformats.org/presentationml/2006/main">
  <p:tag name="KSO_WM_BEAUTIFY_FLAG" val=""/>
  <p:tag name="KSO_WM_UNIT_TEXT_FILL_FORE_SCHEMECOLOR_INDEX_BRIGHTNESS" val="0"/>
  <p:tag name="KSO_WM_UNIT_TEXT_FILL_FORE_SCHEMECOLOR_INDEX" val="13"/>
  <p:tag name="KSO_WM_UNIT_TEXT_FILL_TYPE" val="1"/>
</p:tagLst>
</file>

<file path=ppt/tags/tag257.xml><?xml version="1.0" encoding="utf-8"?>
<p:tagLst xmlns:p="http://schemas.openxmlformats.org/presentationml/2006/main">
  <p:tag name="KSO_WM_BEAUTIFY_FLAG" val=""/>
</p:tagLst>
</file>

<file path=ppt/tags/tag258.xml><?xml version="1.0" encoding="utf-8"?>
<p:tagLst xmlns:p="http://schemas.openxmlformats.org/presentationml/2006/main">
  <p:tag name="KSO_WM_BEAUTIFY_FLAG" val="#wm#"/>
  <p:tag name="KSO_WM_TEMPLATE_CATEGORY" val="custom"/>
  <p:tag name="KSO_WM_TEMPLATE_INDEX" val="20225133"/>
  <p:tag name="KSO_WM_SLIDE_BACKGROUND_TYPE" val="general"/>
  <p:tag name="KSO_WM_SPECIAL_SOURCE" val="bdnull"/>
</p:tagLst>
</file>

<file path=ppt/tags/tag2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UNIT_TYPE" val="i"/>
</p:tagLst>
</file>

<file path=ppt/tags/tag2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UNIT_TYPE" val="i"/>
</p:tagLst>
</file>

<file path=ppt/tags/tag261.xml><?xml version="1.0" encoding="utf-8"?>
<p:tagLst xmlns:p="http://schemas.openxmlformats.org/presentationml/2006/main">
  <p:tag name="KSO_WM_BEAUTIFY_FLAG" val=""/>
  <p:tag name="KSO_WM_UNIT_TEXT_FILL_FORE_SCHEMECOLOR_INDEX_BRIGHTNESS" val="0"/>
  <p:tag name="KSO_WM_UNIT_TEXT_FILL_FORE_SCHEMECOLOR_INDEX" val="5"/>
  <p:tag name="KSO_WM_UNIT_TEXT_FILL_TYPE" val="1"/>
</p:tagLst>
</file>

<file path=ppt/tags/tag262.xml><?xml version="1.0" encoding="utf-8"?>
<p:tagLst xmlns:p="http://schemas.openxmlformats.org/presentationml/2006/main">
  <p:tag name="KSO_WM_UNIT_PLACING_PICTURE_USER_VIEWPORT" val="{&quot;height&quot;:1404,&quot;width&quot;:2450}"/>
  <p:tag name="KSO_WM_BEAUTIFY_FLAG" val=""/>
</p:tagLst>
</file>

<file path=ppt/tags/tag263.xml><?xml version="1.0" encoding="utf-8"?>
<p:tagLst xmlns:p="http://schemas.openxmlformats.org/presentationml/2006/main">
  <p:tag name="KSO_WM_BEAUTIFY_FLAG" val="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64.xml><?xml version="1.0" encoding="utf-8"?>
<p:tagLst xmlns:p="http://schemas.openxmlformats.org/presentationml/2006/main">
  <p:tag name="KSO_WM_BEAUTIFY_FLAG" val="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65.xml><?xml version="1.0" encoding="utf-8"?>
<p:tagLst xmlns:p="http://schemas.openxmlformats.org/presentationml/2006/main">
  <p:tag name="KSO_WM_BEAUTIFY_FLAG" val="#wm#"/>
  <p:tag name="KSO_WM_TEMPLATE_CATEGORY" val="custom"/>
  <p:tag name="KSO_WM_TEMPLATE_INDEX" val="20225133"/>
  <p:tag name="KSO_WM_SPECIAL_SOURCE" val="bdnull"/>
  <p:tag name="KSO_WM_SLIDE_BACKGROUND_TYPE" val="general"/>
</p:tagLst>
</file>

<file path=ppt/tags/tag266.xml><?xml version="1.0" encoding="utf-8"?>
<p:tagLst xmlns:p="http://schemas.openxmlformats.org/presentationml/2006/main">
  <p:tag name="KSO_WM_BEAUTIFY_FLAG" val=""/>
  <p:tag name="KSO_WM_UNIT_TEXT_FILL_FORE_SCHEMECOLOR_INDEX_BRIGHTNESS" val="0"/>
  <p:tag name="KSO_WM_UNIT_TEXT_FILL_FORE_SCHEMECOLOR_INDEX" val="13"/>
  <p:tag name="KSO_WM_UNIT_TEXT_FILL_TYPE" val="1"/>
</p:tagLst>
</file>

<file path=ppt/tags/tag267.xml><?xml version="1.0" encoding="utf-8"?>
<p:tagLst xmlns:p="http://schemas.openxmlformats.org/presentationml/2006/main">
  <p:tag name="KSO_WM_BEAUTIFY_FLAG" val=""/>
</p:tagLst>
</file>

<file path=ppt/tags/tag268.xml><?xml version="1.0" encoding="utf-8"?>
<p:tagLst xmlns:p="http://schemas.openxmlformats.org/presentationml/2006/main">
  <p:tag name="KSO_WM_UNIT_ISCONTENTS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custom20204551_39*f*1"/>
  <p:tag name="KSO_WM_TEMPLATE_CATEGORY" val="custom"/>
  <p:tag name="KSO_WM_TEMPLATE_INDEX" val="20204551"/>
  <p:tag name="KSO_WM_UNIT_LAYERLEVEL" val="1"/>
  <p:tag name="KSO_WM_TAG_VERSION" val="1.0"/>
  <p:tag name="KSO_WM_BEAUTIFY_FLAG" val="#wm#"/>
  <p:tag name="KSO_WM_UNIT_PRESET_TEXT" val="汇报人姓名"/>
  <p:tag name="KSO_WM_UNIT_SUBTYPE" val="a"/>
  <p:tag name="KSO_WM_UNIT_VALUE" val="8"/>
  <p:tag name="KSO_WM_UNIT_TEXT_FILL_FORE_SCHEMECOLOR_INDEX_BRIGHTNESS" val="0"/>
  <p:tag name="KSO_WM_UNIT_TEXT_FILL_FORE_SCHEMECOLOR_INDEX" val="14"/>
  <p:tag name="KSO_WM_UNIT_TEXT_FILL_TYPE" val="1"/>
</p:tagLst>
</file>

<file path=ppt/tags/tag269.xml><?xml version="1.0" encoding="utf-8"?>
<p:tagLst xmlns:p="http://schemas.openxmlformats.org/presentationml/2006/main">
  <p:tag name="KSO_WM_BEAUTIFY_FLAG" val="#wm#"/>
  <p:tag name="KSO_WM_TEMPLATE_CATEGORY" val="custom"/>
  <p:tag name="KSO_WM_TEMPLATE_INDEX" val="20204551"/>
  <p:tag name="KSO_WM_SPECIAL_SOURCE" val="bdnull"/>
  <p:tag name="KSO_WM_SLIDE_ID" val="custom20204551_39"/>
  <p:tag name="KSO_WM_TEMPLATE_SUBCATEGORY" val="0"/>
  <p:tag name="KSO_WM_TEMPLATE_MASTER_TYPE" val="1"/>
  <p:tag name="KSO_WM_TEMPLATE_COLOR_TYPE" val="1"/>
  <p:tag name="KSO_WM_SLIDE_TYPE" val="endPage"/>
  <p:tag name="KSO_WM_SLIDE_SUBTYPE" val="pureTxt"/>
  <p:tag name="KSO_WM_SLIDE_ITEM_CNT" val="0"/>
  <p:tag name="KSO_WM_SLIDE_INDEX" val="39"/>
  <p:tag name="KSO_WM_TAG_VERSION" val="1.0"/>
  <p:tag name="KSO_WM_SLIDE_LAYOUT" val="a_b_f"/>
  <p:tag name="KSO_WM_SLIDE_LAYOUT_CNT" val="1_1_2"/>
</p:tagLst>
</file>

<file path=ppt/tags/tag270.xml><?xml version="1.0" encoding="utf-8"?>
<p:tagLst xmlns:p="http://schemas.openxmlformats.org/presentationml/2006/main">
  <p:tag name="KSO_WPP_MARK_KEY" val="8d638cb5-4605-4032-8fc0-2f9682151498"/>
  <p:tag name="COMMONDATA" val="eyJoZGlkIjoiNDJlNzU3ODAwMDk1MzQ4ZTFiMDJhNTZkZWYwMzcxYjYifQ=="/>
</p:tagLst>
</file>

<file path=ppt/theme/theme1.xml><?xml version="1.0" encoding="utf-8"?>
<a:theme xmlns:a="http://schemas.openxmlformats.org/drawingml/2006/main" name="Office 主题​​">
  <a:themeElements>
    <a:clrScheme name="新版空白演示配色">
      <a:dk1>
        <a:sysClr val="windowText" lastClr="000000"/>
      </a:dk1>
      <a:lt1>
        <a:sysClr val="window" lastClr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​​">
  <a:themeElements>
    <a:clrScheme name="">
      <a:dk1>
        <a:srgbClr val="000000"/>
      </a:dk1>
      <a:lt1>
        <a:srgbClr val="FFFFFF"/>
      </a:lt1>
      <a:dk2>
        <a:srgbClr val="241E2A"/>
      </a:dk2>
      <a:lt2>
        <a:srgbClr val="FFFFFF"/>
      </a:lt2>
      <a:accent1>
        <a:srgbClr val="8979D2"/>
      </a:accent1>
      <a:accent2>
        <a:srgbClr val="B381D5"/>
      </a:accent2>
      <a:accent3>
        <a:srgbClr val="CC6CCE"/>
      </a:accent3>
      <a:accent4>
        <a:srgbClr val="D684B7"/>
      </a:accent4>
      <a:accent5>
        <a:srgbClr val="DC7082"/>
      </a:accent5>
      <a:accent6>
        <a:srgbClr val="D08472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663</Words>
  <Application>WPS 演示</Application>
  <PresentationFormat>宽屏</PresentationFormat>
  <Paragraphs>41</Paragraphs>
  <Slides>7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7</vt:i4>
      </vt:variant>
    </vt:vector>
  </HeadingPairs>
  <TitlesOfParts>
    <vt:vector size="22" baseType="lpstr">
      <vt:lpstr>Arial</vt:lpstr>
      <vt:lpstr>宋体</vt:lpstr>
      <vt:lpstr>Wingdings</vt:lpstr>
      <vt:lpstr>Wingdings</vt:lpstr>
      <vt:lpstr>汉仪雅酷黑 55W</vt:lpstr>
      <vt:lpstr>黑体</vt:lpstr>
      <vt:lpstr>汉仪雅酷黑 95W</vt:lpstr>
      <vt:lpstr>微软雅黑</vt:lpstr>
      <vt:lpstr>Arial Black</vt:lpstr>
      <vt:lpstr>方正大黑简体</vt:lpstr>
      <vt:lpstr>Arial Unicode MS</vt:lpstr>
      <vt:lpstr>Calibri</vt:lpstr>
      <vt:lpstr>汉仪旗黑-85S</vt:lpstr>
      <vt:lpstr>Office 主题​​</vt:lpstr>
      <vt:lpstr>1_Office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谢谢聆听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空白演示</dc:title>
  <dc:creator/>
  <cp:lastModifiedBy>Administrator</cp:lastModifiedBy>
  <cp:revision>165</cp:revision>
  <dcterms:created xsi:type="dcterms:W3CDTF">2019-06-19T02:08:00Z</dcterms:created>
  <dcterms:modified xsi:type="dcterms:W3CDTF">2023-05-31T02:34:52Z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2052-11.1.0.14309</vt:lpwstr>
  </property>
  <property fmtid="{D5CDD505-2E9C-101B-9397-08002B2CF9AE}" pid="3" name="ICV">
    <vt:lpwstr>74ED76CB3C4F45CA8D8585C69AFB43FF_13</vt:lpwstr>
  </property>
</Properties>
</file>