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11"/>
  </p:notesMasterIdLst>
  <p:sldIdLst>
    <p:sldId id="293" r:id="rId4"/>
    <p:sldId id="286" r:id="rId5"/>
    <p:sldId id="309" r:id="rId6"/>
    <p:sldId id="311" r:id="rId7"/>
    <p:sldId id="310" r:id="rId8"/>
    <p:sldId id="312" r:id="rId9"/>
    <p:sldId id="314" r:id="rId10"/>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1" name="幸全" initials="幸全"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07070"/>
    <a:srgbClr val="5ED75E"/>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60"/>
        <p:guide pos="3817"/>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6" Type="http://schemas.openxmlformats.org/officeDocument/2006/relationships/tags" Target="tags/tag208.xml"/><Relationship Id="rId15" Type="http://schemas.openxmlformats.org/officeDocument/2006/relationships/commentAuthors" Target="commentAuthors.xml"/><Relationship Id="rId14" Type="http://schemas.openxmlformats.org/officeDocument/2006/relationships/tableStyles" Target="tableStyles.xml"/><Relationship Id="rId13" Type="http://schemas.openxmlformats.org/officeDocument/2006/relationships/viewProps" Target="viewProps.xml"/><Relationship Id="rId12" Type="http://schemas.openxmlformats.org/officeDocument/2006/relationships/presProps" Target="presProps.xml"/><Relationship Id="rId11" Type="http://schemas.openxmlformats.org/officeDocument/2006/relationships/notesMaster" Target="notesMasters/notesMaster1.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image" Target="../media/image1.jpeg"/><Relationship Id="rId2" Type="http://schemas.openxmlformats.org/officeDocument/2006/relationships/tags" Target="../tags/tag63.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ags" Target="../tags/tag6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4" Type="http://schemas.openxmlformats.org/officeDocument/2006/relationships/tags" Target="../tags/tag68.xml"/><Relationship Id="rId3" Type="http://schemas.openxmlformats.org/officeDocument/2006/relationships/image" Target="../media/image3.jpeg"/><Relationship Id="rId2" Type="http://schemas.openxmlformats.org/officeDocument/2006/relationships/tags" Target="../tags/tag67.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ags" Target="../tags/tag69.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ags" Target="../tags/tag70.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ags" Target="../tags/tag71.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ags" Target="../tags/tag72.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ags" Target="../tags/tag73.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image" Target="../media/image1.jpeg"/><Relationship Id="rId2" Type="http://schemas.openxmlformats.org/officeDocument/2006/relationships/tags" Target="../tags/tag75.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7" Type="http://schemas.openxmlformats.org/officeDocument/2006/relationships/tags" Target="../tags/tag82.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tags" Target="../tags/tag79.xml"/><Relationship Id="rId3" Type="http://schemas.openxmlformats.org/officeDocument/2006/relationships/image" Target="../media/image2.jpeg"/><Relationship Id="rId2" Type="http://schemas.openxmlformats.org/officeDocument/2006/relationships/tags" Target="../tags/tag78.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89.xml"/><Relationship Id="rId8" Type="http://schemas.openxmlformats.org/officeDocument/2006/relationships/tags" Target="../tags/tag88.xml"/><Relationship Id="rId7" Type="http://schemas.openxmlformats.org/officeDocument/2006/relationships/tags" Target="../tags/tag87.xml"/><Relationship Id="rId6" Type="http://schemas.openxmlformats.org/officeDocument/2006/relationships/tags" Target="../tags/tag86.xml"/><Relationship Id="rId5" Type="http://schemas.openxmlformats.org/officeDocument/2006/relationships/tags" Target="../tags/tag85.xml"/><Relationship Id="rId4" Type="http://schemas.openxmlformats.org/officeDocument/2006/relationships/tags" Target="../tags/tag84.xml"/><Relationship Id="rId3" Type="http://schemas.openxmlformats.org/officeDocument/2006/relationships/image" Target="../media/image2.jpeg"/><Relationship Id="rId2" Type="http://schemas.openxmlformats.org/officeDocument/2006/relationships/tags" Target="../tags/tag83.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96.xml"/><Relationship Id="rId8" Type="http://schemas.openxmlformats.org/officeDocument/2006/relationships/tags" Target="../tags/tag95.xml"/><Relationship Id="rId7" Type="http://schemas.openxmlformats.org/officeDocument/2006/relationships/tags" Target="../tags/tag94.xml"/><Relationship Id="rId6" Type="http://schemas.openxmlformats.org/officeDocument/2006/relationships/tags" Target="../tags/tag93.xml"/><Relationship Id="rId5" Type="http://schemas.openxmlformats.org/officeDocument/2006/relationships/tags" Target="../tags/tag92.xml"/><Relationship Id="rId4" Type="http://schemas.openxmlformats.org/officeDocument/2006/relationships/tags" Target="../tags/tag91.xml"/><Relationship Id="rId3" Type="http://schemas.openxmlformats.org/officeDocument/2006/relationships/image" Target="../media/image2.jpeg"/><Relationship Id="rId2" Type="http://schemas.openxmlformats.org/officeDocument/2006/relationships/tags" Target="../tags/tag90.xml"/><Relationship Id="rId10" Type="http://schemas.openxmlformats.org/officeDocument/2006/relationships/tags" Target="../tags/tag97.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104.xml"/><Relationship Id="rId8" Type="http://schemas.openxmlformats.org/officeDocument/2006/relationships/tags" Target="../tags/tag103.xml"/><Relationship Id="rId7" Type="http://schemas.openxmlformats.org/officeDocument/2006/relationships/tags" Target="../tags/tag102.xml"/><Relationship Id="rId6" Type="http://schemas.openxmlformats.org/officeDocument/2006/relationships/tags" Target="../tags/tag101.xml"/><Relationship Id="rId5" Type="http://schemas.openxmlformats.org/officeDocument/2006/relationships/tags" Target="../tags/tag100.xml"/><Relationship Id="rId4" Type="http://schemas.openxmlformats.org/officeDocument/2006/relationships/tags" Target="../tags/tag99.xml"/><Relationship Id="rId3" Type="http://schemas.openxmlformats.org/officeDocument/2006/relationships/image" Target="../media/image2.jpeg"/><Relationship Id="rId2" Type="http://schemas.openxmlformats.org/officeDocument/2006/relationships/tags" Target="../tags/tag98.xml"/><Relationship Id="rId10" Type="http://schemas.openxmlformats.org/officeDocument/2006/relationships/tags" Target="../tags/tag105.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12.xml"/><Relationship Id="rId8" Type="http://schemas.openxmlformats.org/officeDocument/2006/relationships/tags" Target="../tags/tag111.xml"/><Relationship Id="rId7" Type="http://schemas.openxmlformats.org/officeDocument/2006/relationships/tags" Target="../tags/tag110.xml"/><Relationship Id="rId6" Type="http://schemas.openxmlformats.org/officeDocument/2006/relationships/tags" Target="../tags/tag109.xml"/><Relationship Id="rId5" Type="http://schemas.openxmlformats.org/officeDocument/2006/relationships/tags" Target="../tags/tag108.xml"/><Relationship Id="rId4" Type="http://schemas.openxmlformats.org/officeDocument/2006/relationships/tags" Target="../tags/tag107.xml"/><Relationship Id="rId3" Type="http://schemas.openxmlformats.org/officeDocument/2006/relationships/image" Target="../media/image2.jpeg"/><Relationship Id="rId2" Type="http://schemas.openxmlformats.org/officeDocument/2006/relationships/tags" Target="../tags/tag106.xml"/><Relationship Id="rId10" Type="http://schemas.openxmlformats.org/officeDocument/2006/relationships/tags" Target="../tags/tag113.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120.xml"/><Relationship Id="rId8" Type="http://schemas.openxmlformats.org/officeDocument/2006/relationships/tags" Target="../tags/tag119.xml"/><Relationship Id="rId7" Type="http://schemas.openxmlformats.org/officeDocument/2006/relationships/tags" Target="../tags/tag118.xml"/><Relationship Id="rId6" Type="http://schemas.openxmlformats.org/officeDocument/2006/relationships/tags" Target="../tags/tag117.xml"/><Relationship Id="rId5" Type="http://schemas.openxmlformats.org/officeDocument/2006/relationships/tags" Target="../tags/tag116.xml"/><Relationship Id="rId4" Type="http://schemas.openxmlformats.org/officeDocument/2006/relationships/tags" Target="../tags/tag115.xml"/><Relationship Id="rId3" Type="http://schemas.openxmlformats.org/officeDocument/2006/relationships/image" Target="../media/image2.jpeg"/><Relationship Id="rId2" Type="http://schemas.openxmlformats.org/officeDocument/2006/relationships/tags" Target="../tags/tag114.xml"/><Relationship Id="rId12" Type="http://schemas.openxmlformats.org/officeDocument/2006/relationships/tags" Target="../tags/tag123.xml"/><Relationship Id="rId11" Type="http://schemas.openxmlformats.org/officeDocument/2006/relationships/tags" Target="../tags/tag122.xml"/><Relationship Id="rId10" Type="http://schemas.openxmlformats.org/officeDocument/2006/relationships/tags" Target="../tags/tag121.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130.xml"/><Relationship Id="rId8" Type="http://schemas.openxmlformats.org/officeDocument/2006/relationships/tags" Target="../tags/tag129.xml"/><Relationship Id="rId7" Type="http://schemas.openxmlformats.org/officeDocument/2006/relationships/tags" Target="../tags/tag128.xml"/><Relationship Id="rId6" Type="http://schemas.openxmlformats.org/officeDocument/2006/relationships/tags" Target="../tags/tag127.xml"/><Relationship Id="rId5" Type="http://schemas.openxmlformats.org/officeDocument/2006/relationships/tags" Target="../tags/tag126.xml"/><Relationship Id="rId4" Type="http://schemas.openxmlformats.org/officeDocument/2006/relationships/tags" Target="../tags/tag125.xml"/><Relationship Id="rId3" Type="http://schemas.openxmlformats.org/officeDocument/2006/relationships/image" Target="../media/image2.jpeg"/><Relationship Id="rId2" Type="http://schemas.openxmlformats.org/officeDocument/2006/relationships/tags" Target="../tags/tag124.xm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endParaRPr lang="zh-CN" altLang="en-US" dirty="0"/>
          </a:p>
        </p:txBody>
      </p:sp>
      <p:sp>
        <p:nvSpPr>
          <p:cNvPr id="3" name="副标题 2"/>
          <p:cNvSpPr>
            <a:spLocks noGrp="1"/>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3" name="图片 2" descr="图片包含 游戏机, 梳子&#10;&#10;描述已自动生成"/>
          <p:cNvPicPr>
            <a:picLocks noChangeAspect="1"/>
          </p:cNvPicPr>
          <p:nvPr>
            <p:custDataLst>
              <p:tags r:id="rId2"/>
            </p:custDataLst>
          </p:nvPr>
        </p:nvPicPr>
        <p:blipFill>
          <a:blip r:embed="rId3"/>
          <a:stretch>
            <a:fillRect/>
          </a:stretch>
        </p:blipFill>
        <p:spPr>
          <a:xfrm>
            <a:off x="0" y="-21"/>
            <a:ext cx="12192000" cy="6858041"/>
          </a:xfrm>
          <a:prstGeom prst="rect">
            <a:avLst/>
          </a:prstGeom>
        </p:spPr>
      </p:pic>
      <p:sp>
        <p:nvSpPr>
          <p:cNvPr id="16" name="日期占位符 15"/>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18" name="灯片编号占位符 17"/>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
        <p:nvSpPr>
          <p:cNvPr id="2" name="标题 1"/>
          <p:cNvSpPr/>
          <p:nvPr>
            <p:ph type="ctrTitle" idx="1" hasCustomPrompt="1"/>
            <p:custDataLst>
              <p:tags r:id="rId4"/>
            </p:custDataLst>
          </p:nvPr>
        </p:nvSpPr>
        <p:spPr>
          <a:xfrm>
            <a:off x="4994501" y="2801289"/>
            <a:ext cx="6753225" cy="1122924"/>
          </a:xfrm>
          <a:noFill/>
        </p:spPr>
        <p:txBody>
          <a:bodyPr vert="horz" wrap="square" lIns="101600" tIns="38100" rIns="76200" bIns="38100" rtlCol="0" anchor="b" anchorCtr="0">
            <a:normAutofit/>
          </a:bodyPr>
          <a:lstStyle>
            <a:lvl1pPr marL="0" marR="0" algn="r" defTabSz="914400" rtl="0" eaLnBrk="1" fontAlgn="auto" latinLnBrk="0" hangingPunct="1">
              <a:lnSpc>
                <a:spcPct val="100000"/>
              </a:lnSpc>
              <a:spcBef>
                <a:spcPct val="0"/>
              </a:spcBef>
              <a:buClrTx/>
              <a:buSzTx/>
              <a:buFontTx/>
              <a:buNone/>
              <a:defRPr kumimoji="0" lang="zh-CN" altLang="en-US" sz="6200" b="1" i="0" u="none" strike="noStrike" kern="1200" cap="none" spc="900" normalizeH="0" baseline="0" noProof="1" dirty="0">
                <a:solidFill>
                  <a:schemeClr val="dk1"/>
                </a:solidFill>
                <a:uFillTx/>
                <a:latin typeface="Arial" panose="020B0604020202020204" pitchFamily="34" charset="0"/>
                <a:ea typeface="汉仪雅酷黑 95W" charset="0"/>
                <a:cs typeface="+mn-cs"/>
              </a:defRPr>
            </a:lvl1pPr>
          </a:lstStyle>
          <a:p>
            <a:pPr lvl="0"/>
            <a:r>
              <a:rPr>
                <a:sym typeface="+mn-ea"/>
              </a:rPr>
              <a:t>编辑标题</a:t>
            </a:r>
            <a:endParaRPr>
              <a:sym typeface="+mn-ea"/>
            </a:endParaRPr>
          </a:p>
        </p:txBody>
      </p:sp>
      <p:sp>
        <p:nvSpPr>
          <p:cNvPr id="4" name="副标题 2"/>
          <p:cNvSpPr/>
          <p:nvPr>
            <p:ph type="subTitle" idx="2" hasCustomPrompt="1"/>
            <p:custDataLst>
              <p:tags r:id="rId5"/>
            </p:custDataLst>
          </p:nvPr>
        </p:nvSpPr>
        <p:spPr>
          <a:xfrm>
            <a:off x="8290695" y="1873021"/>
            <a:ext cx="3326400" cy="906496"/>
          </a:xfrm>
          <a:noFill/>
        </p:spPr>
        <p:txBody>
          <a:bodyPr vert="horz" wrap="square" lIns="101600" tIns="0" rIns="82550" bIns="0" rtlCol="0" anchor="b" anchorCtr="0">
            <a:normAutofit/>
          </a:bodyPr>
          <a:lstStyle>
            <a:lvl1pPr marL="0" marR="0" indent="-228600" algn="r" defTabSz="914400" rtl="0" eaLnBrk="1" fontAlgn="auto" latinLnBrk="0" hangingPunct="1">
              <a:lnSpc>
                <a:spcPct val="100000"/>
              </a:lnSpc>
              <a:spcBef>
                <a:spcPts val="0"/>
              </a:spcBef>
              <a:spcAft>
                <a:spcPts val="1000"/>
              </a:spcAft>
              <a:buClrTx/>
              <a:buSzTx/>
              <a:buFontTx/>
              <a:buNone/>
              <a:defRPr kumimoji="0" lang="zh-CN" altLang="en-US" sz="4800" b="1" i="0" u="none" strike="noStrike" kern="1200" cap="none" spc="400" normalizeH="0" baseline="0" noProof="1" dirty="0">
                <a:solidFill>
                  <a:schemeClr val="dk1"/>
                </a:solidFill>
                <a:uFillTx/>
                <a:latin typeface="Arial" panose="020B0604020202020204" pitchFamily="34" charset="0"/>
                <a:ea typeface="汉仪雅酷黑 55W" charset="0"/>
                <a:cs typeface="汉仪雅酷黑 55W" charset="0"/>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a:sym typeface="+mn-ea"/>
              </a:rPr>
              <a:t>单击此处编辑副标题</a:t>
            </a:r>
            <a:endParaRPr>
              <a:sym typeface="+mn-ea"/>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汉仪雅酷黑 55W" charset="0"/>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3" name="图片 2" descr="图片包含 游戏机, 刷子, 梳子&#10;&#10;描述已自动生成"/>
          <p:cNvPicPr>
            <a:picLocks noChangeAspect="1"/>
          </p:cNvPicPr>
          <p:nvPr>
            <p:custDataLst>
              <p:tags r:id="rId2"/>
            </p:custDataLst>
          </p:nvPr>
        </p:nvPicPr>
        <p:blipFill>
          <a:blip r:embed="rId3"/>
          <a:stretch>
            <a:fillRect/>
          </a:stretch>
        </p:blipFill>
        <p:spPr>
          <a:xfrm>
            <a:off x="0" y="-21"/>
            <a:ext cx="12192000" cy="6858041"/>
          </a:xfrm>
          <a:prstGeom prst="rect">
            <a:avLst/>
          </a:prstGeom>
        </p:spPr>
      </p:pic>
      <p:sp>
        <p:nvSpPr>
          <p:cNvPr id="4" name="日期占位符 3"/>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
        <p:nvSpPr>
          <p:cNvPr id="2" name="标题 2"/>
          <p:cNvSpPr/>
          <p:nvPr>
            <p:ph type="ctrTitle" idx="1" hasCustomPrompt="1"/>
            <p:custDataLst>
              <p:tags r:id="rId4"/>
            </p:custDataLst>
          </p:nvPr>
        </p:nvSpPr>
        <p:spPr>
          <a:xfrm>
            <a:off x="5158288" y="2565916"/>
            <a:ext cx="4880427" cy="801914"/>
          </a:xfrm>
          <a:noFill/>
          <a:ln>
            <a:noFill/>
          </a:ln>
        </p:spPr>
        <p:txBody>
          <a:bodyPr vert="horz" wrap="square" lIns="101600" tIns="38100" rIns="63500" bIns="38100" rtlCol="0" anchor="ctr" anchorCtr="0">
            <a:normAutofit/>
          </a:bodyPr>
          <a:lstStyle>
            <a:lvl1pPr marL="0" marR="0" algn="l" defTabSz="914400" rtl="0" eaLnBrk="1" fontAlgn="auto" latinLnBrk="0" hangingPunct="0">
              <a:lnSpc>
                <a:spcPct val="100000"/>
              </a:lnSpc>
              <a:spcBef>
                <a:spcPts val="0"/>
              </a:spcBef>
              <a:spcAft>
                <a:spcPts val="0"/>
              </a:spcAft>
              <a:buClrTx/>
              <a:buSzTx/>
              <a:buFontTx/>
              <a:buNone/>
              <a:defRPr kumimoji="0" lang="zh-CN" altLang="en-US" sz="4200" b="1" i="0" u="none" strike="noStrike" kern="0" cap="none" spc="400" normalizeH="0" baseline="0" noProof="1" dirty="0">
                <a:ln>
                  <a:noFill/>
                </a:ln>
                <a:solidFill>
                  <a:srgbClr val="000000"/>
                </a:solidFill>
                <a:effectLst/>
                <a:uFillTx/>
                <a:latin typeface="Arial" panose="020B0604020202020204" pitchFamily="34" charset="0"/>
                <a:ea typeface="汉仪雅酷黑 95W" charset="0"/>
                <a:cs typeface="+mj-cs"/>
              </a:defRPr>
            </a:lvl1pPr>
          </a:lstStyle>
          <a:p>
            <a:pPr lvl="0"/>
            <a:r>
              <a:rPr>
                <a:sym typeface="+mn-ea"/>
              </a:rPr>
              <a:t>编辑标题</a:t>
            </a:r>
            <a:endParaRPr>
              <a:sym typeface="+mn-ea"/>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汉仪雅酷黑 55W" charset="0"/>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汉仪雅酷黑 55W" charset="0"/>
              </a:defRPr>
            </a:lvl1pPr>
            <a:lvl2pPr eaLnBrk="1" fontAlgn="auto" latinLnBrk="0" hangingPunct="1">
              <a:defRPr sz="1600">
                <a:solidFill>
                  <a:schemeClr val="tx1"/>
                </a:solidFill>
                <a:latin typeface="Arial" panose="020B0604020202020204" pitchFamily="34" charset="0"/>
                <a:ea typeface="汉仪雅酷黑 55W" charset="0"/>
              </a:defRPr>
            </a:lvl2pPr>
            <a:lvl3pPr eaLnBrk="1" fontAlgn="auto" latinLnBrk="0" hangingPunct="1">
              <a:defRPr sz="1600">
                <a:solidFill>
                  <a:schemeClr val="tx1"/>
                </a:solidFill>
                <a:latin typeface="Arial" panose="020B0604020202020204" pitchFamily="34" charset="0"/>
                <a:ea typeface="汉仪雅酷黑 55W" charset="0"/>
              </a:defRPr>
            </a:lvl3pPr>
            <a:lvl4pPr eaLnBrk="1" fontAlgn="auto" latinLnBrk="0" hangingPunct="1">
              <a:defRPr sz="1600">
                <a:solidFill>
                  <a:schemeClr val="tx1"/>
                </a:solidFill>
                <a:latin typeface="Arial" panose="020B0604020202020204" pitchFamily="34" charset="0"/>
                <a:ea typeface="汉仪雅酷黑 55W" charset="0"/>
              </a:defRPr>
            </a:lvl4pPr>
            <a:lvl5pPr eaLnBrk="1" fontAlgn="auto" latinLnBrk="0" hangingPunct="1">
              <a:defRPr sz="160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7" name="灯片编号占位符 6"/>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0" name="图片 9"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汉仪雅酷黑 55W" charset="0"/>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汉仪雅酷黑 55W"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汉仪雅酷黑 55W" charset="0"/>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9" name="灯片编号占位符 8"/>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6" name="图片 5" descr="背景图案&#10;&#10;描述已自动生成"/>
          <p:cNvPicPr>
            <a:picLocks noChangeAspect="1"/>
          </p:cNvPicPr>
          <p:nvPr>
            <p:custDataLst>
              <p:tags r:id="rId2"/>
            </p:custDataLst>
          </p:nvPr>
        </p:nvPicPr>
        <p:blipFill>
          <a:blip r:embed="rId3"/>
          <a:stretch>
            <a:fillRect/>
          </a:stretch>
        </p:blipFill>
        <p:spPr>
          <a:xfrm>
            <a:off x="0" y="-21"/>
            <a:ext cx="12192000" cy="6858041"/>
          </a:xfrm>
          <a:prstGeom prst="rect">
            <a:avLst/>
          </a:prstGeom>
        </p:spPr>
      </p:pic>
      <p:sp>
        <p:nvSpPr>
          <p:cNvPr id="2" name="标题 1"/>
          <p:cNvSpPr>
            <a:spLocks noGrp="1"/>
          </p:cNvSpPr>
          <p:nvPr>
            <p:ph type="title"/>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汉仪雅酷黑 55W" charset="0"/>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4" name="灯片编号占位符 3"/>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2" name="标题 1"/>
          <p:cNvSpPr>
            <a:spLocks noGrp="1"/>
          </p:cNvSpPr>
          <p:nvPr>
            <p:ph type="title"/>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汉仪雅酷黑 55W" charset="0"/>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汉仪雅酷黑 55W" charset="0"/>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汉仪雅酷黑 55W" charset="0"/>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7" name="灯片编号占位符 6"/>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FABC47A4-756D-490B-A52F-7D9E2C9FC05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2" name="竖排标题 1"/>
          <p:cNvSpPr>
            <a:spLocks noGrp="1"/>
          </p:cNvSpPr>
          <p:nvPr>
            <p:ph type="title" orient="ver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汉仪雅酷黑 55W" charset="0"/>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汉仪雅酷黑 55W" charset="0"/>
              </a:defRPr>
            </a:lvl1pPr>
            <a:lvl2pPr indent="0" eaLnBrk="1" fontAlgn="auto" latinLnBrk="0" hangingPunct="1">
              <a:defRPr>
                <a:solidFill>
                  <a:schemeClr val="tx1"/>
                </a:solidFill>
                <a:latin typeface="Arial" panose="020B0604020202020204" pitchFamily="34" charset="0"/>
                <a:ea typeface="汉仪雅酷黑 55W" charset="0"/>
              </a:defRPr>
            </a:lvl2pPr>
            <a:lvl3pPr indent="0" eaLnBrk="1" fontAlgn="auto" latinLnBrk="0" hangingPunct="1">
              <a:defRPr>
                <a:solidFill>
                  <a:schemeClr val="tx1"/>
                </a:solidFill>
                <a:latin typeface="Arial" panose="020B0604020202020204" pitchFamily="34" charset="0"/>
                <a:ea typeface="汉仪雅酷黑 55W" charset="0"/>
              </a:defRPr>
            </a:lvl3pPr>
            <a:lvl4pPr indent="0" eaLnBrk="1" fontAlgn="auto" latinLnBrk="0" hangingPunct="1">
              <a:defRPr>
                <a:solidFill>
                  <a:schemeClr val="tx1"/>
                </a:solidFill>
                <a:latin typeface="Arial" panose="020B0604020202020204" pitchFamily="34" charset="0"/>
                <a:ea typeface="汉仪雅酷黑 55W" charset="0"/>
              </a:defRPr>
            </a:lvl4pPr>
            <a:lvl5pPr indent="0" eaLnBrk="1" fontAlgn="auto" latinLnBrk="0" hangingPunct="1">
              <a:defRPr>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6" name="灯片编号占位符 5"/>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2" name="图片 1"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3" name="日期占位符 2"/>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669930" y="952508"/>
            <a:ext cx="10852237" cy="5388907"/>
          </a:xfrm>
        </p:spPr>
        <p:txBody>
          <a:bodyPr/>
          <a:lstStyle>
            <a:lvl1pPr>
              <a:defRPr>
                <a:solidFill>
                  <a:schemeClr val="tx1"/>
                </a:solidFill>
                <a:latin typeface="Arial" panose="020B0604020202020204" pitchFamily="34" charset="0"/>
                <a:ea typeface="汉仪雅酷黑 55W" charset="0"/>
              </a:defRPr>
            </a:lvl1pPr>
            <a:lvl2pPr>
              <a:defRPr>
                <a:solidFill>
                  <a:schemeClr val="tx1"/>
                </a:solidFill>
                <a:latin typeface="Arial" panose="020B0604020202020204" pitchFamily="34" charset="0"/>
                <a:ea typeface="汉仪雅酷黑 55W" charset="0"/>
              </a:defRPr>
            </a:lvl2pPr>
            <a:lvl3pPr>
              <a:defRPr>
                <a:solidFill>
                  <a:schemeClr val="tx1"/>
                </a:solidFill>
                <a:latin typeface="Arial" panose="020B0604020202020204" pitchFamily="34" charset="0"/>
                <a:ea typeface="汉仪雅酷黑 55W" charset="0"/>
              </a:defRPr>
            </a:lvl3pPr>
            <a:lvl4pPr>
              <a:defRPr>
                <a:solidFill>
                  <a:schemeClr val="tx1"/>
                </a:solidFill>
                <a:latin typeface="Arial" panose="020B0604020202020204" pitchFamily="34" charset="0"/>
                <a:ea typeface="汉仪雅酷黑 55W" charset="0"/>
              </a:defRPr>
            </a:lvl4pPr>
            <a:lvl5pPr>
              <a:defRPr>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2" name="图片 1" descr="图片包含 游戏机, 梳子&#10;&#10;描述已自动生成"/>
          <p:cNvPicPr>
            <a:picLocks noChangeAspect="1"/>
          </p:cNvPicPr>
          <p:nvPr>
            <p:custDataLst>
              <p:tags r:id="rId2"/>
            </p:custDataLst>
          </p:nvPr>
        </p:nvPicPr>
        <p:blipFill>
          <a:blip r:embed="rId3"/>
          <a:stretch>
            <a:fillRect/>
          </a:stretch>
        </p:blipFill>
        <p:spPr>
          <a:xfrm>
            <a:off x="0" y="-21"/>
            <a:ext cx="12192000" cy="6858041"/>
          </a:xfrm>
          <a:prstGeom prst="rect">
            <a:avLst/>
          </a:prstGeom>
        </p:spPr>
      </p:pic>
      <p:sp>
        <p:nvSpPr>
          <p:cNvPr id="3" name="日期占位符 2"/>
          <p:cNvSpPr>
            <a:spLocks noGrp="1"/>
          </p:cNvSpPr>
          <p:nvPr>
            <p:ph type="dt" sz="half" idx="10"/>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a:p>
        </p:txBody>
      </p:sp>
      <p:sp>
        <p:nvSpPr>
          <p:cNvPr id="5" name="灯片编号占位符 4"/>
          <p:cNvSpPr>
            <a:spLocks noGrp="1"/>
          </p:cNvSpPr>
          <p:nvPr>
            <p:ph type="sldNum" sz="quarter" idx="12"/>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a:p>
        </p:txBody>
      </p:sp>
      <p:sp>
        <p:nvSpPr>
          <p:cNvPr id="6" name="标题 1"/>
          <p:cNvSpPr/>
          <p:nvPr>
            <p:ph type="title" idx="1" hasCustomPrompt="1"/>
            <p:custDataLst>
              <p:tags r:id="rId4"/>
            </p:custDataLst>
          </p:nvPr>
        </p:nvSpPr>
        <p:spPr>
          <a:xfrm>
            <a:off x="4994501" y="2801289"/>
            <a:ext cx="6753225" cy="1122924"/>
          </a:xfrm>
          <a:noFill/>
        </p:spPr>
        <p:txBody>
          <a:bodyPr vert="horz" wrap="square" lIns="101600" tIns="38100" rIns="76200" bIns="38100" rtlCol="0" anchor="b" anchorCtr="0">
            <a:normAutofit/>
          </a:bodyPr>
          <a:lstStyle>
            <a:lvl1pPr marL="0" marR="0" algn="r" defTabSz="914400" rtl="0" eaLnBrk="1" fontAlgn="auto" latinLnBrk="0" hangingPunct="1">
              <a:lnSpc>
                <a:spcPct val="100000"/>
              </a:lnSpc>
              <a:spcBef>
                <a:spcPct val="0"/>
              </a:spcBef>
              <a:buClrTx/>
              <a:buSzTx/>
              <a:buFontTx/>
              <a:buNone/>
              <a:defRPr kumimoji="0" lang="zh-CN" altLang="en-US" sz="6200" b="1" i="0" u="none" strike="noStrike" kern="1200" cap="none" spc="900" normalizeH="0" baseline="0" noProof="1" dirty="0">
                <a:solidFill>
                  <a:schemeClr val="dk1"/>
                </a:solidFill>
                <a:uFillTx/>
                <a:latin typeface="Arial" panose="020B0604020202020204" pitchFamily="34" charset="0"/>
                <a:ea typeface="汉仪雅酷黑 95W" charset="0"/>
                <a:cs typeface="+mn-cs"/>
              </a:defRPr>
            </a:lvl1pPr>
          </a:lstStyle>
          <a:p>
            <a:pPr lvl="0"/>
            <a:r>
              <a:rPr>
                <a:sym typeface="+mn-ea"/>
              </a:rPr>
              <a:t>编辑标题</a:t>
            </a:r>
            <a:endParaRPr>
              <a:sym typeface="+mn-ea"/>
            </a:endParaRPr>
          </a:p>
        </p:txBody>
      </p:sp>
      <p:sp>
        <p:nvSpPr>
          <p:cNvPr id="7" name="文本占位符 2"/>
          <p:cNvSpPr/>
          <p:nvPr>
            <p:ph type="body" idx="2" hasCustomPrompt="1"/>
            <p:custDataLst>
              <p:tags r:id="rId5"/>
            </p:custDataLst>
          </p:nvPr>
        </p:nvSpPr>
        <p:spPr>
          <a:xfrm>
            <a:off x="8290695" y="1873021"/>
            <a:ext cx="3326400" cy="906496"/>
          </a:xfrm>
          <a:noFill/>
        </p:spPr>
        <p:txBody>
          <a:bodyPr vert="horz" wrap="square" lIns="101600" tIns="0" rIns="82550" bIns="0" rtlCol="0" anchor="b" anchorCtr="0">
            <a:normAutofit/>
          </a:bodyPr>
          <a:lstStyle>
            <a:lvl1pPr marL="0" marR="0" indent="-228600" algn="r" defTabSz="914400" rtl="0" eaLnBrk="1" fontAlgn="auto" latinLnBrk="0" hangingPunct="1">
              <a:lnSpc>
                <a:spcPct val="100000"/>
              </a:lnSpc>
              <a:spcBef>
                <a:spcPts val="0"/>
              </a:spcBef>
              <a:spcAft>
                <a:spcPts val="1000"/>
              </a:spcAft>
              <a:buClrTx/>
              <a:buSzTx/>
              <a:buFontTx/>
              <a:buNone/>
              <a:defRPr kumimoji="0" lang="zh-CN" altLang="en-US" sz="4800" b="1" i="0" u="none" strike="noStrike" kern="1200" cap="none" spc="400" normalizeH="0" baseline="0" noProof="1" dirty="0">
                <a:solidFill>
                  <a:schemeClr val="dk1"/>
                </a:solidFill>
                <a:uFillTx/>
                <a:latin typeface="Arial" panose="020B0604020202020204" pitchFamily="34" charset="0"/>
                <a:ea typeface="汉仪雅酷黑 55W" charset="0"/>
                <a:cs typeface="汉仪雅酷黑 55W" charset="0"/>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a:sym typeface="+mn-ea"/>
              </a:rPr>
              <a:t>单击此处编辑副标题</a:t>
            </a:r>
            <a:endParaRPr>
              <a:sym typeface="+mn-ea"/>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pic>
        <p:nvPicPr>
          <p:cNvPr id="6" name="图片 5"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2" name="标题 1"/>
          <p:cNvSpPr>
            <a:spLocks noGrp="1"/>
          </p:cNvSpPr>
          <p:nvPr>
            <p:ph type="title"/>
            <p:custDataLst>
              <p:tags r:id="rId4"/>
            </p:custDataLst>
          </p:nvPr>
        </p:nvSpPr>
        <p:spPr/>
        <p:txBody>
          <a:bodyPr/>
          <a:lstStyle>
            <a:lvl1pPr>
              <a:defRPr baseline="0">
                <a:solidFill>
                  <a:schemeClr val="tx1"/>
                </a:solidFill>
                <a:latin typeface="Arial" panose="020B0604020202020204" pitchFamily="34" charset="0"/>
                <a:ea typeface="汉仪雅酷黑 55W" charset="0"/>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5"/>
            </p:custDataLst>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6" name="矩形 5"/>
          <p:cNvSpPr/>
          <p:nvPr>
            <p:custDataLst>
              <p:tags r:id="rId4"/>
            </p:custDataLst>
          </p:nvPr>
        </p:nvSpPr>
        <p:spPr>
          <a:xfrm>
            <a:off x="292800" y="304200"/>
            <a:ext cx="11606400" cy="6249600"/>
          </a:xfrm>
          <a:prstGeom prst="rect">
            <a:avLst/>
          </a:prstGeom>
          <a:solidFill>
            <a:schemeClr val="l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
        <p:nvSpPr>
          <p:cNvPr id="2" name="标题 1"/>
          <p:cNvSpPr>
            <a:spLocks noGrp="1"/>
          </p:cNvSpPr>
          <p:nvPr>
            <p:ph type="title" hasCustomPrompt="1"/>
            <p:custDataLst>
              <p:tags r:id="rId5"/>
            </p:custDataLst>
          </p:nvPr>
        </p:nvSpPr>
        <p:spPr>
          <a:xfrm>
            <a:off x="1281600" y="1249200"/>
            <a:ext cx="9626400" cy="723600"/>
          </a:xfrm>
        </p:spPr>
        <p:txBody>
          <a:bodyPr anchor="ctr"/>
          <a:lstStyle>
            <a:lvl1pPr>
              <a:defRPr sz="3200" baseline="0">
                <a:solidFill>
                  <a:schemeClr val="tx1"/>
                </a:solidFill>
                <a:latin typeface="Arial" panose="020B0604020202020204" pitchFamily="34" charset="0"/>
                <a:ea typeface="汉仪雅酷黑 55W" charset="0"/>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6"/>
            </p:custDataLst>
          </p:nvPr>
        </p:nvSpPr>
        <p:spPr>
          <a:xfrm>
            <a:off x="1281113" y="2163600"/>
            <a:ext cx="9626600" cy="3445200"/>
          </a:xfrm>
        </p:spPr>
        <p:txBody>
          <a:bodyPr/>
          <a:lstStyle>
            <a:lvl1pPr>
              <a:defRPr baseline="0">
                <a:solidFill>
                  <a:schemeClr val="tx1"/>
                </a:solidFill>
                <a:latin typeface="Arial" panose="020B0604020202020204" pitchFamily="34" charset="0"/>
                <a:ea typeface="汉仪雅酷黑 55W" charset="0"/>
              </a:defRPr>
            </a:lvl1pPr>
            <a:lvl2pPr>
              <a:defRPr baseline="0">
                <a:solidFill>
                  <a:schemeClr val="tx1"/>
                </a:solidFill>
                <a:latin typeface="Arial" panose="020B0604020202020204" pitchFamily="34" charset="0"/>
                <a:ea typeface="汉仪雅酷黑 55W" charset="0"/>
              </a:defRPr>
            </a:lvl2pPr>
            <a:lvl3pPr>
              <a:defRPr baseline="0">
                <a:solidFill>
                  <a:schemeClr val="tx1"/>
                </a:solidFill>
                <a:latin typeface="Arial" panose="020B0604020202020204" pitchFamily="34" charset="0"/>
                <a:ea typeface="汉仪雅酷黑 55W" charset="0"/>
              </a:defRPr>
            </a:lvl3pPr>
            <a:lvl4pPr>
              <a:defRPr baseline="0">
                <a:solidFill>
                  <a:schemeClr val="tx1"/>
                </a:solidFill>
                <a:latin typeface="Arial" panose="020B0604020202020204" pitchFamily="34" charset="0"/>
                <a:ea typeface="汉仪雅酷黑 55W" charset="0"/>
              </a:defRPr>
            </a:lvl4pPr>
            <a:lvl5pPr>
              <a:defRPr baseline="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7"/>
            </p:custDataLst>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6" name="矩形 5"/>
          <p:cNvSpPr/>
          <p:nvPr>
            <p:custDataLst>
              <p:tags r:id="rId4"/>
            </p:custDataLst>
          </p:nvPr>
        </p:nvSpPr>
        <p:spPr>
          <a:xfrm>
            <a:off x="0" y="0"/>
            <a:ext cx="4823460" cy="6866255"/>
          </a:xfrm>
          <a:prstGeom prst="rect">
            <a:avLst/>
          </a:prstGeom>
          <a:solidFill>
            <a:schemeClr val="dk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lvl="0" algn="ctr"/>
            <a:endParaRPr lang="en-US" altLang="zh-CN" dirty="0">
              <a:solidFill>
                <a:schemeClr val="lt1"/>
              </a:solidFill>
              <a:sym typeface="+mn-ea"/>
            </a:endParaRPr>
          </a:p>
        </p:txBody>
      </p:sp>
      <p:sp>
        <p:nvSpPr>
          <p:cNvPr id="2" name="标题 1"/>
          <p:cNvSpPr>
            <a:spLocks noGrp="1"/>
          </p:cNvSpPr>
          <p:nvPr>
            <p:ph type="title" hasCustomPrompt="1"/>
            <p:custDataLst>
              <p:tags r:id="rId5"/>
            </p:custDataLst>
          </p:nvPr>
        </p:nvSpPr>
        <p:spPr>
          <a:xfrm>
            <a:off x="583200" y="770400"/>
            <a:ext cx="3960000" cy="882000"/>
          </a:xfrm>
        </p:spPr>
        <p:txBody>
          <a:bodyPr anchor="ctr" anchorCtr="0"/>
          <a:lstStyle>
            <a:lvl1pPr>
              <a:defRPr sz="3600" baseline="0">
                <a:solidFill>
                  <a:schemeClr val="tx1"/>
                </a:solidFill>
                <a:latin typeface="Arial" panose="020B0604020202020204" pitchFamily="34" charset="0"/>
                <a:ea typeface="汉仪雅酷黑 55W" charset="0"/>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6"/>
            </p:custDataLst>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9"/>
            </p:custDataLst>
          </p:nvPr>
        </p:nvSpPr>
        <p:spPr>
          <a:xfrm>
            <a:off x="586800" y="1764000"/>
            <a:ext cx="3956400" cy="4093200"/>
          </a:xfrm>
        </p:spPr>
        <p:txBody>
          <a:bodyPr/>
          <a:lstStyle>
            <a:lvl1pPr>
              <a:defRPr baseline="0">
                <a:solidFill>
                  <a:schemeClr val="tx1"/>
                </a:solidFill>
                <a:latin typeface="Arial" panose="020B0604020202020204" pitchFamily="34" charset="0"/>
                <a:ea typeface="汉仪雅酷黑 55W" charset="0"/>
              </a:defRPr>
            </a:lvl1pPr>
            <a:lvl2pPr>
              <a:defRPr baseline="0">
                <a:solidFill>
                  <a:schemeClr val="tx1"/>
                </a:solidFill>
                <a:latin typeface="Arial" panose="020B0604020202020204" pitchFamily="34" charset="0"/>
                <a:ea typeface="汉仪雅酷黑 55W" charset="0"/>
              </a:defRPr>
            </a:lvl2pPr>
            <a:lvl3pPr>
              <a:defRPr baseline="0">
                <a:solidFill>
                  <a:schemeClr val="tx1"/>
                </a:solidFill>
                <a:latin typeface="Arial" panose="020B0604020202020204" pitchFamily="34" charset="0"/>
                <a:ea typeface="汉仪雅酷黑 55W" charset="0"/>
              </a:defRPr>
            </a:lvl3pPr>
            <a:lvl4pPr>
              <a:defRPr baseline="0">
                <a:solidFill>
                  <a:schemeClr val="tx1"/>
                </a:solidFill>
                <a:latin typeface="Arial" panose="020B0604020202020204" pitchFamily="34" charset="0"/>
                <a:ea typeface="汉仪雅酷黑 55W" charset="0"/>
              </a:defRPr>
            </a:lvl4pPr>
            <a:lvl5pPr>
              <a:defRPr baseline="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0"/>
            </p:custDataLst>
          </p:nvPr>
        </p:nvSpPr>
        <p:spPr>
          <a:xfrm>
            <a:off x="5101200" y="769938"/>
            <a:ext cx="6480000" cy="5087937"/>
          </a:xfrm>
        </p:spPr>
        <p:txBody>
          <a:bodyPr/>
          <a:lstStyle>
            <a:lvl1pPr>
              <a:defRPr baseline="0">
                <a:solidFill>
                  <a:schemeClr val="tx1"/>
                </a:solidFill>
                <a:latin typeface="Arial" panose="020B0604020202020204" pitchFamily="34" charset="0"/>
                <a:ea typeface="汉仪雅酷黑 55W" charset="0"/>
              </a:defRPr>
            </a:lvl1pPr>
            <a:lvl2pPr>
              <a:defRPr baseline="0">
                <a:solidFill>
                  <a:schemeClr val="tx1"/>
                </a:solidFill>
                <a:latin typeface="Arial" panose="020B0604020202020204" pitchFamily="34" charset="0"/>
                <a:ea typeface="汉仪雅酷黑 55W" charset="0"/>
              </a:defRPr>
            </a:lvl2pPr>
            <a:lvl3pPr>
              <a:defRPr baseline="0">
                <a:solidFill>
                  <a:schemeClr val="tx1"/>
                </a:solidFill>
                <a:latin typeface="Arial" panose="020B0604020202020204" pitchFamily="34" charset="0"/>
                <a:ea typeface="汉仪雅酷黑 55W" charset="0"/>
              </a:defRPr>
            </a:lvl3pPr>
            <a:lvl4pPr>
              <a:defRPr baseline="0">
                <a:solidFill>
                  <a:schemeClr val="tx1"/>
                </a:solidFill>
                <a:latin typeface="Arial" panose="020B0604020202020204" pitchFamily="34" charset="0"/>
                <a:ea typeface="汉仪雅酷黑 55W" charset="0"/>
              </a:defRPr>
            </a:lvl4pPr>
            <a:lvl5pPr>
              <a:defRPr baseline="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6" name="矩形 5"/>
          <p:cNvSpPr/>
          <p:nvPr>
            <p:custDataLst>
              <p:tags r:id="rId4"/>
            </p:custDataLst>
          </p:nvPr>
        </p:nvSpPr>
        <p:spPr>
          <a:xfrm>
            <a:off x="0" y="0"/>
            <a:ext cx="12192000" cy="2664000"/>
          </a:xfrm>
          <a:prstGeom prst="rect">
            <a:avLst/>
          </a:prstGeom>
          <a:solidFill>
            <a:schemeClr val="dk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lvl="0" algn="ctr"/>
            <a:endParaRPr lang="en-US" altLang="zh-CN">
              <a:solidFill>
                <a:schemeClr val="lt1"/>
              </a:solidFill>
              <a:sym typeface="+mn-ea"/>
            </a:endParaRPr>
          </a:p>
        </p:txBody>
      </p:sp>
      <p:sp>
        <p:nvSpPr>
          <p:cNvPr id="2" name="标题 1"/>
          <p:cNvSpPr>
            <a:spLocks noGrp="1"/>
          </p:cNvSpPr>
          <p:nvPr>
            <p:ph type="title"/>
            <p:custDataLst>
              <p:tags r:id="rId5"/>
            </p:custDataLst>
          </p:nvPr>
        </p:nvSpPr>
        <p:spPr>
          <a:xfrm>
            <a:off x="612000" y="781200"/>
            <a:ext cx="10976400" cy="626400"/>
          </a:xfrm>
        </p:spPr>
        <p:txBody>
          <a:bodyPr anchor="ctr"/>
          <a:lstStyle>
            <a:lvl1pPr algn="ctr">
              <a:defRPr sz="3600" baseline="0">
                <a:solidFill>
                  <a:schemeClr val="tx1"/>
                </a:solidFill>
                <a:latin typeface="Arial" panose="020B0604020202020204" pitchFamily="34" charset="0"/>
                <a:ea typeface="汉仪雅酷黑 55W" charset="0"/>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9"/>
            </p:custDataLst>
          </p:nvPr>
        </p:nvSpPr>
        <p:spPr>
          <a:xfrm>
            <a:off x="612000" y="1659600"/>
            <a:ext cx="10975975" cy="828000"/>
          </a:xfrm>
        </p:spPr>
        <p:txBody>
          <a:bodyPr/>
          <a:lstStyle>
            <a:lvl1pPr algn="ctr">
              <a:defRPr baseline="0">
                <a:solidFill>
                  <a:schemeClr val="tx1"/>
                </a:solidFill>
                <a:latin typeface="Arial" panose="020B0604020202020204" pitchFamily="34" charset="0"/>
                <a:ea typeface="汉仪雅酷黑 55W" charset="0"/>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0"/>
            </p:custDataLst>
          </p:nvPr>
        </p:nvSpPr>
        <p:spPr>
          <a:xfrm>
            <a:off x="612775" y="2808000"/>
            <a:ext cx="10965600" cy="3430800"/>
          </a:xfrm>
        </p:spPr>
        <p:txBody>
          <a:bodyPr/>
          <a:lstStyle>
            <a:lvl1pPr>
              <a:defRPr baseline="0">
                <a:solidFill>
                  <a:schemeClr val="tx1"/>
                </a:solidFill>
                <a:latin typeface="Arial" panose="020B0604020202020204" pitchFamily="34" charset="0"/>
                <a:ea typeface="汉仪雅酷黑 55W" charset="0"/>
              </a:defRPr>
            </a:lvl1pPr>
            <a:lvl2pPr>
              <a:defRPr baseline="0">
                <a:solidFill>
                  <a:schemeClr val="tx1"/>
                </a:solidFill>
                <a:latin typeface="Arial" panose="020B0604020202020204" pitchFamily="34" charset="0"/>
                <a:ea typeface="汉仪雅酷黑 55W" charset="0"/>
              </a:defRPr>
            </a:lvl2pPr>
            <a:lvl3pPr>
              <a:defRPr baseline="0">
                <a:solidFill>
                  <a:schemeClr val="tx1"/>
                </a:solidFill>
                <a:latin typeface="Arial" panose="020B0604020202020204" pitchFamily="34" charset="0"/>
                <a:ea typeface="汉仪雅酷黑 55W" charset="0"/>
              </a:defRPr>
            </a:lvl3pPr>
            <a:lvl4pPr>
              <a:defRPr baseline="0">
                <a:solidFill>
                  <a:schemeClr val="tx1"/>
                </a:solidFill>
                <a:latin typeface="Arial" panose="020B0604020202020204" pitchFamily="34" charset="0"/>
                <a:ea typeface="汉仪雅酷黑 55W" charset="0"/>
              </a:defRPr>
            </a:lvl4pPr>
            <a:lvl5pPr>
              <a:defRPr baseline="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6" name="矩形 5"/>
          <p:cNvSpPr/>
          <p:nvPr>
            <p:custDataLst>
              <p:tags r:id="rId4"/>
            </p:custDataLst>
          </p:nvPr>
        </p:nvSpPr>
        <p:spPr>
          <a:xfrm>
            <a:off x="0" y="5029201"/>
            <a:ext cx="12192000" cy="1828799"/>
          </a:xfrm>
          <a:prstGeom prst="rect">
            <a:avLst/>
          </a:prstGeom>
          <a:solidFill>
            <a:schemeClr val="dk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lvl="0" algn="ctr"/>
            <a:endParaRPr lang="en-US" altLang="zh-CN">
              <a:solidFill>
                <a:schemeClr val="lt1"/>
              </a:solidFill>
              <a:sym typeface="+mn-ea"/>
            </a:endParaRPr>
          </a:p>
        </p:txBody>
      </p:sp>
      <p:sp>
        <p:nvSpPr>
          <p:cNvPr id="2" name="标题 1"/>
          <p:cNvSpPr>
            <a:spLocks noGrp="1"/>
          </p:cNvSpPr>
          <p:nvPr>
            <p:ph type="title"/>
            <p:custDataLst>
              <p:tags r:id="rId5"/>
            </p:custDataLst>
          </p:nvPr>
        </p:nvSpPr>
        <p:spPr>
          <a:xfrm>
            <a:off x="604800" y="669600"/>
            <a:ext cx="10976400" cy="565200"/>
          </a:xfrm>
        </p:spPr>
        <p:txBody>
          <a:bodyPr anchor="ctr" anchorCtr="0"/>
          <a:lstStyle>
            <a:lvl1pPr algn="ctr">
              <a:defRPr sz="3200" baseline="0">
                <a:solidFill>
                  <a:schemeClr val="tx1"/>
                </a:solidFill>
                <a:latin typeface="Arial" panose="020B0604020202020204" pitchFamily="34" charset="0"/>
                <a:ea typeface="汉仪雅酷黑 55W" charset="0"/>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9"/>
            </p:custDataLst>
          </p:nvPr>
        </p:nvSpPr>
        <p:spPr>
          <a:xfrm>
            <a:off x="604837" y="1681200"/>
            <a:ext cx="10990800" cy="3211200"/>
          </a:xfrm>
        </p:spPr>
        <p:txBody>
          <a:bodyPr/>
          <a:lstStyle>
            <a:lvl1pPr>
              <a:defRPr baseline="0">
                <a:solidFill>
                  <a:schemeClr val="tx1"/>
                </a:solidFill>
                <a:latin typeface="Arial" panose="020B0604020202020204" pitchFamily="34" charset="0"/>
                <a:ea typeface="汉仪雅酷黑 55W" charset="0"/>
              </a:defRPr>
            </a:lvl1pPr>
            <a:lvl2pPr>
              <a:defRPr baseline="0">
                <a:solidFill>
                  <a:schemeClr val="tx1"/>
                </a:solidFill>
                <a:latin typeface="Arial" panose="020B0604020202020204" pitchFamily="34" charset="0"/>
                <a:ea typeface="汉仪雅酷黑 55W" charset="0"/>
              </a:defRPr>
            </a:lvl2pPr>
            <a:lvl3pPr>
              <a:defRPr baseline="0">
                <a:solidFill>
                  <a:schemeClr val="tx1"/>
                </a:solidFill>
                <a:latin typeface="Arial" panose="020B0604020202020204" pitchFamily="34" charset="0"/>
                <a:ea typeface="汉仪雅酷黑 55W" charset="0"/>
              </a:defRPr>
            </a:lvl3pPr>
            <a:lvl4pPr>
              <a:defRPr baseline="0">
                <a:solidFill>
                  <a:schemeClr val="tx1"/>
                </a:solidFill>
                <a:latin typeface="Arial" panose="020B0604020202020204" pitchFamily="34" charset="0"/>
                <a:ea typeface="汉仪雅酷黑 55W" charset="0"/>
              </a:defRPr>
            </a:lvl4pPr>
            <a:lvl5pPr>
              <a:defRPr baseline="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0"/>
            </p:custDataLst>
          </p:nvPr>
        </p:nvSpPr>
        <p:spPr>
          <a:xfrm>
            <a:off x="594000" y="5180400"/>
            <a:ext cx="11001600" cy="1011600"/>
          </a:xfrm>
        </p:spPr>
        <p:txBody>
          <a:bodyPr/>
          <a:lstStyle>
            <a:lvl1pPr>
              <a:defRPr baseline="0">
                <a:solidFill>
                  <a:schemeClr val="tx1"/>
                </a:solidFill>
                <a:latin typeface="Arial" panose="020B0604020202020204" pitchFamily="34" charset="0"/>
                <a:ea typeface="汉仪雅酷黑 55W" charset="0"/>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6" name="矩形 5"/>
          <p:cNvSpPr/>
          <p:nvPr>
            <p:custDataLst>
              <p:tags r:id="rId4"/>
            </p:custDataLst>
          </p:nvPr>
        </p:nvSpPr>
        <p:spPr>
          <a:xfrm>
            <a:off x="0" y="0"/>
            <a:ext cx="12192000" cy="914400"/>
          </a:xfrm>
          <a:prstGeom prst="rect">
            <a:avLst/>
          </a:prstGeom>
          <a:solidFill>
            <a:schemeClr val="dk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lvl="0" algn="ctr"/>
            <a:endParaRPr lang="en-US" altLang="zh-CN">
              <a:solidFill>
                <a:schemeClr val="lt1"/>
              </a:solidFill>
              <a:sym typeface="+mn-ea"/>
            </a:endParaRPr>
          </a:p>
        </p:txBody>
      </p:sp>
      <p:sp>
        <p:nvSpPr>
          <p:cNvPr id="2" name="标题 1"/>
          <p:cNvSpPr>
            <a:spLocks noGrp="1"/>
          </p:cNvSpPr>
          <p:nvPr>
            <p:ph type="title"/>
            <p:custDataLst>
              <p:tags r:id="rId5"/>
            </p:custDataLst>
          </p:nvPr>
        </p:nvSpPr>
        <p:spPr>
          <a:xfrm>
            <a:off x="579600" y="237600"/>
            <a:ext cx="11037600" cy="441964"/>
          </a:xfrm>
        </p:spPr>
        <p:txBody>
          <a:bodyPr/>
          <a:lstStyle>
            <a:lvl1pPr>
              <a:defRPr baseline="0">
                <a:solidFill>
                  <a:schemeClr val="tx1"/>
                </a:solidFill>
                <a:latin typeface="Arial" panose="020B0604020202020204" pitchFamily="34" charset="0"/>
                <a:ea typeface="汉仪雅酷黑 55W" charset="0"/>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9"/>
            </p:custDataLst>
          </p:nvPr>
        </p:nvSpPr>
        <p:spPr>
          <a:xfrm>
            <a:off x="579600" y="1663200"/>
            <a:ext cx="5342400" cy="2894400"/>
          </a:xfrm>
        </p:spPr>
        <p:txBody>
          <a:bodyPr/>
          <a:lstStyle>
            <a:lvl1pPr>
              <a:defRPr baseline="0">
                <a:solidFill>
                  <a:schemeClr val="tx1"/>
                </a:solidFill>
                <a:latin typeface="Arial" panose="020B0604020202020204" pitchFamily="34" charset="0"/>
                <a:ea typeface="汉仪雅酷黑 55W" charset="0"/>
              </a:defRPr>
            </a:lvl1pPr>
            <a:lvl2pPr>
              <a:defRPr baseline="0">
                <a:solidFill>
                  <a:schemeClr val="tx1"/>
                </a:solidFill>
                <a:latin typeface="Arial" panose="020B0604020202020204" pitchFamily="34" charset="0"/>
                <a:ea typeface="汉仪雅酷黑 55W" charset="0"/>
              </a:defRPr>
            </a:lvl2pPr>
            <a:lvl3pPr>
              <a:defRPr baseline="0">
                <a:solidFill>
                  <a:schemeClr val="tx1"/>
                </a:solidFill>
                <a:latin typeface="Arial" panose="020B0604020202020204" pitchFamily="34" charset="0"/>
                <a:ea typeface="汉仪雅酷黑 55W" charset="0"/>
              </a:defRPr>
            </a:lvl3pPr>
            <a:lvl4pPr>
              <a:defRPr baseline="0">
                <a:solidFill>
                  <a:schemeClr val="tx1"/>
                </a:solidFill>
                <a:latin typeface="Arial" panose="020B0604020202020204" pitchFamily="34" charset="0"/>
                <a:ea typeface="汉仪雅酷黑 55W" charset="0"/>
              </a:defRPr>
            </a:lvl4pPr>
            <a:lvl5pPr>
              <a:defRPr baseline="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0"/>
            </p:custDataLst>
          </p:nvPr>
        </p:nvSpPr>
        <p:spPr>
          <a:xfrm>
            <a:off x="6242400" y="1663200"/>
            <a:ext cx="5367600" cy="2894400"/>
          </a:xfrm>
        </p:spPr>
        <p:txBody>
          <a:bodyPr/>
          <a:lstStyle>
            <a:lvl1pPr>
              <a:defRPr baseline="0">
                <a:solidFill>
                  <a:schemeClr val="tx1"/>
                </a:solidFill>
                <a:latin typeface="Arial" panose="020B0604020202020204" pitchFamily="34" charset="0"/>
                <a:ea typeface="汉仪雅酷黑 55W" charset="0"/>
              </a:defRPr>
            </a:lvl1pPr>
            <a:lvl2pPr>
              <a:defRPr baseline="0">
                <a:solidFill>
                  <a:schemeClr val="tx1"/>
                </a:solidFill>
                <a:latin typeface="Arial" panose="020B0604020202020204" pitchFamily="34" charset="0"/>
                <a:ea typeface="汉仪雅酷黑 55W" charset="0"/>
              </a:defRPr>
            </a:lvl2pPr>
            <a:lvl3pPr>
              <a:defRPr baseline="0">
                <a:solidFill>
                  <a:schemeClr val="tx1"/>
                </a:solidFill>
                <a:latin typeface="Arial" panose="020B0604020202020204" pitchFamily="34" charset="0"/>
                <a:ea typeface="汉仪雅酷黑 55W" charset="0"/>
              </a:defRPr>
            </a:lvl3pPr>
            <a:lvl4pPr>
              <a:defRPr baseline="0">
                <a:solidFill>
                  <a:schemeClr val="tx1"/>
                </a:solidFill>
                <a:latin typeface="Arial" panose="020B0604020202020204" pitchFamily="34" charset="0"/>
                <a:ea typeface="汉仪雅酷黑 55W" charset="0"/>
              </a:defRPr>
            </a:lvl4pPr>
            <a:lvl5pPr>
              <a:defRPr baseline="0">
                <a:solidFill>
                  <a:schemeClr val="tx1"/>
                </a:solidFill>
                <a:latin typeface="Arial" panose="020B0604020202020204" pitchFamily="34" charset="0"/>
                <a:ea typeface="汉仪雅酷黑 55W"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1"/>
            </p:custDataLst>
          </p:nvPr>
        </p:nvSpPr>
        <p:spPr>
          <a:xfrm>
            <a:off x="572400" y="4816800"/>
            <a:ext cx="5342400" cy="781200"/>
          </a:xfrm>
        </p:spPr>
        <p:txBody>
          <a:bodyPr/>
          <a:lstStyle>
            <a:lvl1pPr>
              <a:defRPr baseline="0">
                <a:solidFill>
                  <a:schemeClr val="tx1"/>
                </a:solidFill>
                <a:latin typeface="Arial" panose="020B0604020202020204" pitchFamily="34" charset="0"/>
                <a:ea typeface="汉仪雅酷黑 55W" charset="0"/>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2"/>
            </p:custDataLst>
          </p:nvPr>
        </p:nvSpPr>
        <p:spPr>
          <a:xfrm>
            <a:off x="6253200" y="4813200"/>
            <a:ext cx="5367600" cy="781200"/>
          </a:xfrm>
        </p:spPr>
        <p:txBody>
          <a:bodyPr/>
          <a:lstStyle>
            <a:lvl1pPr>
              <a:defRPr baseline="0">
                <a:solidFill>
                  <a:schemeClr val="tx1"/>
                </a:solidFill>
                <a:latin typeface="Arial" panose="020B0604020202020204" pitchFamily="34" charset="0"/>
                <a:ea typeface="汉仪雅酷黑 55W" charset="0"/>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pic>
        <p:nvPicPr>
          <p:cNvPr id="8" name="图片 7" descr="图片包含 游戏机, 水, 鸟&#10;&#10;描述已自动生成"/>
          <p:cNvPicPr>
            <a:picLocks noChangeAspect="1"/>
          </p:cNvPicPr>
          <p:nvPr>
            <p:custDataLst>
              <p:tags r:id="rId2"/>
            </p:custDataLst>
          </p:nvPr>
        </p:nvPicPr>
        <p:blipFill rotWithShape="1">
          <a:blip r:embed="rId3"/>
          <a:srcRect/>
          <a:stretch>
            <a:fillRect/>
          </a:stretch>
        </p:blipFill>
        <p:spPr>
          <a:xfrm>
            <a:off x="10" y="6"/>
            <a:ext cx="12191980" cy="6857988"/>
          </a:xfrm>
          <a:prstGeom prst="rect">
            <a:avLst/>
          </a:prstGeom>
        </p:spPr>
      </p:pic>
      <p:sp>
        <p:nvSpPr>
          <p:cNvPr id="6" name="矩形 5"/>
          <p:cNvSpPr/>
          <p:nvPr>
            <p:custDataLst>
              <p:tags r:id="rId4"/>
            </p:custDataLst>
          </p:nvPr>
        </p:nvSpPr>
        <p:spPr>
          <a:xfrm>
            <a:off x="0" y="959224"/>
            <a:ext cx="12192000" cy="4939553"/>
          </a:xfrm>
          <a:prstGeom prst="rect">
            <a:avLst/>
          </a:prstGeom>
          <a:solidFill>
            <a:schemeClr val="dk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lvl="0" algn="ctr"/>
            <a:endParaRPr lang="en-US" altLang="zh-CN">
              <a:solidFill>
                <a:schemeClr val="lt1"/>
              </a:solidFill>
              <a:sym typeface="+mn-ea"/>
            </a:endParaRPr>
          </a:p>
        </p:txBody>
      </p:sp>
      <p:sp>
        <p:nvSpPr>
          <p:cNvPr id="2" name="标题 1"/>
          <p:cNvSpPr>
            <a:spLocks noGrp="1"/>
          </p:cNvSpPr>
          <p:nvPr>
            <p:ph type="title" hasCustomPrompt="1"/>
            <p:custDataLst>
              <p:tags r:id="rId5"/>
            </p:custDataLst>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汉仪雅酷黑 55W" charset="0"/>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6"/>
            </p:custDataLst>
          </p:nvPr>
        </p:nvSpPr>
        <p:spPr/>
        <p:txBody>
          <a:bodyPr/>
          <a:lstStyle>
            <a:lvl1pPr>
              <a:defRPr>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lvl1pPr>
              <a:defRPr>
                <a:latin typeface="Arial" panose="020B0604020202020204" pitchFamily="34" charset="0"/>
                <a:ea typeface="汉仪雅酷黑 55W" charset="0"/>
                <a:cs typeface="汉仪雅酷黑 55W" charset="0"/>
              </a:defRPr>
            </a:lvl1p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lvl1pPr>
              <a:defRPr>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9"/>
            </p:custDataLst>
          </p:nvPr>
        </p:nvSpPr>
        <p:spPr>
          <a:xfrm>
            <a:off x="1522413" y="3862800"/>
            <a:ext cx="9144000" cy="1656000"/>
          </a:xfrm>
        </p:spPr>
        <p:txBody>
          <a:bodyPr/>
          <a:lstStyle>
            <a:lvl1pPr algn="ctr">
              <a:defRPr baseline="0">
                <a:solidFill>
                  <a:schemeClr val="tx1"/>
                </a:solidFill>
                <a:latin typeface="Arial" panose="020B0604020202020204" pitchFamily="34" charset="0"/>
                <a:ea typeface="汉仪雅酷黑 55W" charset="0"/>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3" Type="http://schemas.openxmlformats.org/officeDocument/2006/relationships/theme" Target="../theme/theme2.xml"/><Relationship Id="rId22" Type="http://schemas.openxmlformats.org/officeDocument/2006/relationships/tags" Target="../tags/tag133.xml"/><Relationship Id="rId21" Type="http://schemas.openxmlformats.org/officeDocument/2006/relationships/tags" Target="../tags/tag132.xml"/><Relationship Id="rId20" Type="http://schemas.openxmlformats.org/officeDocument/2006/relationships/tags" Target="../tags/tag131.xml"/><Relationship Id="rId2" Type="http://schemas.openxmlformats.org/officeDocument/2006/relationships/slideLayout" Target="../slideLayouts/slideLayout13.xml"/><Relationship Id="rId19" Type="http://schemas.openxmlformats.org/officeDocument/2006/relationships/slideLayout" Target="../slideLayouts/slideLayout30.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wrap="square"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1"/>
            </p:custDataLst>
          </p:nvPr>
        </p:nvSpPr>
        <p:spPr>
          <a:xfrm>
            <a:off x="669882" y="961398"/>
            <a:ext cx="10852237" cy="5388907"/>
          </a:xfrm>
          <a:prstGeom prst="rect">
            <a:avLst/>
          </a:prstGeom>
        </p:spPr>
        <p:txBody>
          <a:bodyPr vert="horz" wrap="square"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79742" y="6349833"/>
            <a:ext cx="2700000" cy="3168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汉仪雅酷黑 55W" charset="0"/>
                <a:cs typeface="汉仪雅酷黑 55W"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116000" y="6349833"/>
            <a:ext cx="3960000" cy="3168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汉仪雅酷黑 55W" charset="0"/>
                <a:cs typeface="汉仪雅酷黑 55W" charset="0"/>
              </a:defRPr>
            </a:lvl1pPr>
          </a:lstStyle>
          <a:p>
            <a:endParaRPr lang="zh-CN" altLang="en-US" dirty="0"/>
          </a:p>
        </p:txBody>
      </p:sp>
      <p:sp>
        <p:nvSpPr>
          <p:cNvPr id="6" name="灯片编号占位符 5"/>
          <p:cNvSpPr>
            <a:spLocks noGrp="1"/>
          </p:cNvSpPr>
          <p:nvPr>
            <p:ph type="sldNum" sz="quarter" idx="4"/>
          </p:nvPr>
        </p:nvSpPr>
        <p:spPr>
          <a:xfrm>
            <a:off x="8610600" y="6349833"/>
            <a:ext cx="2700000" cy="3168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汉仪雅酷黑 55W" charset="0"/>
                <a:cs typeface="汉仪雅酷黑 55W" charset="0"/>
              </a:defRPr>
            </a:lvl1pPr>
          </a:lstStyle>
          <a:p>
            <a:fld id="{49AE70B2-8BF9-45C0-BB95-33D1B9D3A854}" type="slidenum">
              <a:rPr lang="zh-CN" altLang="en-US" smtClean="0"/>
            </a:fld>
            <a:endParaRPr lang="zh-CN" altLang="en-US" dirty="0"/>
          </a:p>
        </p:txBody>
      </p:sp>
      <p:sp>
        <p:nvSpPr>
          <p:cNvPr id="8" name="KSO_TEMPLATE" hidden="1"/>
          <p:cNvSpPr/>
          <p:nvPr userDrawn="1">
            <p:custDataLst>
              <p:tags r:id="rId2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汉仪雅酷黑 55W" charset="0"/>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汉仪雅酷黑 55W" charset="0"/>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汉仪雅酷黑 55W" charset="0"/>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汉仪雅酷黑 55W" charset="0"/>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汉仪雅酷黑 55W" charset="0"/>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汉仪雅酷黑 55W"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139.xml"/><Relationship Id="rId7" Type="http://schemas.openxmlformats.org/officeDocument/2006/relationships/tags" Target="../tags/tag138.xml"/><Relationship Id="rId6" Type="http://schemas.openxmlformats.org/officeDocument/2006/relationships/tags" Target="../tags/tag137.xml"/><Relationship Id="rId5" Type="http://schemas.openxmlformats.org/officeDocument/2006/relationships/tags" Target="../tags/tag136.xml"/><Relationship Id="rId4" Type="http://schemas.openxmlformats.org/officeDocument/2006/relationships/image" Target="../media/image5.png"/><Relationship Id="rId3" Type="http://schemas.openxmlformats.org/officeDocument/2006/relationships/tags" Target="../tags/tag135.xml"/><Relationship Id="rId2" Type="http://schemas.openxmlformats.org/officeDocument/2006/relationships/image" Target="../media/image2.jpeg"/><Relationship Id="rId1" Type="http://schemas.openxmlformats.org/officeDocument/2006/relationships/tags" Target="../tags/tag134.xml"/></Relationships>
</file>

<file path=ppt/slides/_rels/slide2.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145.xml"/><Relationship Id="rId7" Type="http://schemas.openxmlformats.org/officeDocument/2006/relationships/tags" Target="../tags/tag144.xml"/><Relationship Id="rId6" Type="http://schemas.openxmlformats.org/officeDocument/2006/relationships/tags" Target="../tags/tag143.xml"/><Relationship Id="rId5" Type="http://schemas.openxmlformats.org/officeDocument/2006/relationships/image" Target="../media/image5.png"/><Relationship Id="rId4" Type="http://schemas.openxmlformats.org/officeDocument/2006/relationships/tags" Target="../tags/tag142.xml"/><Relationship Id="rId3" Type="http://schemas.openxmlformats.org/officeDocument/2006/relationships/image" Target="../media/image6.jpeg"/><Relationship Id="rId2" Type="http://schemas.openxmlformats.org/officeDocument/2006/relationships/tags" Target="../tags/tag141.xml"/><Relationship Id="rId1" Type="http://schemas.openxmlformats.org/officeDocument/2006/relationships/tags" Target="../tags/tag140.xml"/></Relationships>
</file>

<file path=ppt/slides/_rels/slide3.xml.rels><?xml version="1.0" encoding="UTF-8" standalone="yes"?>
<Relationships xmlns="http://schemas.openxmlformats.org/package/2006/relationships"><Relationship Id="rId9" Type="http://schemas.openxmlformats.org/officeDocument/2006/relationships/tags" Target="../tags/tag152.xml"/><Relationship Id="rId8" Type="http://schemas.openxmlformats.org/officeDocument/2006/relationships/image" Target="../media/image5.png"/><Relationship Id="rId7" Type="http://schemas.openxmlformats.org/officeDocument/2006/relationships/tags" Target="../tags/tag151.xml"/><Relationship Id="rId6" Type="http://schemas.openxmlformats.org/officeDocument/2006/relationships/tags" Target="../tags/tag150.xml"/><Relationship Id="rId5" Type="http://schemas.openxmlformats.org/officeDocument/2006/relationships/tags" Target="../tags/tag149.xml"/><Relationship Id="rId4" Type="http://schemas.openxmlformats.org/officeDocument/2006/relationships/tags" Target="../tags/tag148.xml"/><Relationship Id="rId3" Type="http://schemas.openxmlformats.org/officeDocument/2006/relationships/tags" Target="../tags/tag147.xml"/><Relationship Id="rId2" Type="http://schemas.openxmlformats.org/officeDocument/2006/relationships/image" Target="../media/image7.png"/><Relationship Id="rId11" Type="http://schemas.openxmlformats.org/officeDocument/2006/relationships/slideLayout" Target="../slideLayouts/slideLayout18.xml"/><Relationship Id="rId10" Type="http://schemas.openxmlformats.org/officeDocument/2006/relationships/tags" Target="../tags/tag153.xml"/><Relationship Id="rId1" Type="http://schemas.openxmlformats.org/officeDocument/2006/relationships/tags" Target="../tags/tag146.xml"/></Relationships>
</file>

<file path=ppt/slides/_rels/slide4.xml.rels><?xml version="1.0" encoding="UTF-8" standalone="yes"?>
<Relationships xmlns="http://schemas.openxmlformats.org/package/2006/relationships"><Relationship Id="rId9" Type="http://schemas.openxmlformats.org/officeDocument/2006/relationships/tags" Target="../tags/tag161.xml"/><Relationship Id="rId8" Type="http://schemas.openxmlformats.org/officeDocument/2006/relationships/tags" Target="../tags/tag160.xml"/><Relationship Id="rId7" Type="http://schemas.openxmlformats.org/officeDocument/2006/relationships/tags" Target="../tags/tag159.xml"/><Relationship Id="rId6" Type="http://schemas.openxmlformats.org/officeDocument/2006/relationships/tags" Target="../tags/tag158.xml"/><Relationship Id="rId5" Type="http://schemas.openxmlformats.org/officeDocument/2006/relationships/image" Target="../media/image5.png"/><Relationship Id="rId4" Type="http://schemas.openxmlformats.org/officeDocument/2006/relationships/tags" Target="../tags/tag157.xml"/><Relationship Id="rId3" Type="http://schemas.openxmlformats.org/officeDocument/2006/relationships/tags" Target="../tags/tag156.xml"/><Relationship Id="rId2" Type="http://schemas.openxmlformats.org/officeDocument/2006/relationships/tags" Target="../tags/tag155.xml"/><Relationship Id="rId17" Type="http://schemas.openxmlformats.org/officeDocument/2006/relationships/slideLayout" Target="../slideLayouts/slideLayout18.xml"/><Relationship Id="rId16" Type="http://schemas.openxmlformats.org/officeDocument/2006/relationships/tags" Target="../tags/tag167.xml"/><Relationship Id="rId15" Type="http://schemas.openxmlformats.org/officeDocument/2006/relationships/image" Target="../media/image8.png"/><Relationship Id="rId14" Type="http://schemas.openxmlformats.org/officeDocument/2006/relationships/tags" Target="../tags/tag166.xml"/><Relationship Id="rId13" Type="http://schemas.openxmlformats.org/officeDocument/2006/relationships/tags" Target="../tags/tag165.xml"/><Relationship Id="rId12" Type="http://schemas.openxmlformats.org/officeDocument/2006/relationships/tags" Target="../tags/tag164.xml"/><Relationship Id="rId11" Type="http://schemas.openxmlformats.org/officeDocument/2006/relationships/tags" Target="../tags/tag163.xml"/><Relationship Id="rId10" Type="http://schemas.openxmlformats.org/officeDocument/2006/relationships/tags" Target="../tags/tag162.xml"/><Relationship Id="rId1" Type="http://schemas.openxmlformats.org/officeDocument/2006/relationships/tags" Target="../tags/tag154.xml"/></Relationships>
</file>

<file path=ppt/slides/_rels/slide5.xml.rels><?xml version="1.0" encoding="UTF-8" standalone="yes"?>
<Relationships xmlns="http://schemas.openxmlformats.org/package/2006/relationships"><Relationship Id="rId9" Type="http://schemas.openxmlformats.org/officeDocument/2006/relationships/tags" Target="../tags/tag175.xml"/><Relationship Id="rId8" Type="http://schemas.openxmlformats.org/officeDocument/2006/relationships/tags" Target="../tags/tag174.xml"/><Relationship Id="rId7" Type="http://schemas.openxmlformats.org/officeDocument/2006/relationships/tags" Target="../tags/tag173.xml"/><Relationship Id="rId6" Type="http://schemas.openxmlformats.org/officeDocument/2006/relationships/tags" Target="../tags/tag172.xml"/><Relationship Id="rId5" Type="http://schemas.openxmlformats.org/officeDocument/2006/relationships/tags" Target="../tags/tag171.xml"/><Relationship Id="rId4" Type="http://schemas.openxmlformats.org/officeDocument/2006/relationships/tags" Target="../tags/tag170.xml"/><Relationship Id="rId36" Type="http://schemas.openxmlformats.org/officeDocument/2006/relationships/slideLayout" Target="../slideLayouts/slideLayout13.xml"/><Relationship Id="rId35" Type="http://schemas.openxmlformats.org/officeDocument/2006/relationships/tags" Target="../tags/tag195.xml"/><Relationship Id="rId34" Type="http://schemas.openxmlformats.org/officeDocument/2006/relationships/image" Target="../media/image14.png"/><Relationship Id="rId33" Type="http://schemas.openxmlformats.org/officeDocument/2006/relationships/tags" Target="../tags/tag194.xml"/><Relationship Id="rId32" Type="http://schemas.openxmlformats.org/officeDocument/2006/relationships/tags" Target="../tags/tag193.xml"/><Relationship Id="rId31" Type="http://schemas.openxmlformats.org/officeDocument/2006/relationships/tags" Target="../tags/tag192.xml"/><Relationship Id="rId30" Type="http://schemas.openxmlformats.org/officeDocument/2006/relationships/image" Target="../media/image13.png"/><Relationship Id="rId3" Type="http://schemas.openxmlformats.org/officeDocument/2006/relationships/image" Target="../media/image5.png"/><Relationship Id="rId29" Type="http://schemas.openxmlformats.org/officeDocument/2006/relationships/tags" Target="../tags/tag191.xml"/><Relationship Id="rId28" Type="http://schemas.openxmlformats.org/officeDocument/2006/relationships/tags" Target="../tags/tag190.xml"/><Relationship Id="rId27" Type="http://schemas.openxmlformats.org/officeDocument/2006/relationships/tags" Target="../tags/tag189.xml"/><Relationship Id="rId26" Type="http://schemas.openxmlformats.org/officeDocument/2006/relationships/tags" Target="../tags/tag188.xml"/><Relationship Id="rId25" Type="http://schemas.openxmlformats.org/officeDocument/2006/relationships/tags" Target="../tags/tag187.xml"/><Relationship Id="rId24" Type="http://schemas.openxmlformats.org/officeDocument/2006/relationships/tags" Target="../tags/tag186.xml"/><Relationship Id="rId23" Type="http://schemas.openxmlformats.org/officeDocument/2006/relationships/tags" Target="../tags/tag185.xml"/><Relationship Id="rId22" Type="http://schemas.openxmlformats.org/officeDocument/2006/relationships/tags" Target="../tags/tag184.xml"/><Relationship Id="rId21" Type="http://schemas.openxmlformats.org/officeDocument/2006/relationships/image" Target="../media/image12.png"/><Relationship Id="rId20" Type="http://schemas.openxmlformats.org/officeDocument/2006/relationships/tags" Target="../tags/tag183.xml"/><Relationship Id="rId2" Type="http://schemas.openxmlformats.org/officeDocument/2006/relationships/tags" Target="../tags/tag169.xml"/><Relationship Id="rId19" Type="http://schemas.openxmlformats.org/officeDocument/2006/relationships/tags" Target="../tags/tag182.xml"/><Relationship Id="rId18" Type="http://schemas.openxmlformats.org/officeDocument/2006/relationships/image" Target="../media/image11.png"/><Relationship Id="rId17" Type="http://schemas.openxmlformats.org/officeDocument/2006/relationships/tags" Target="../tags/tag181.xml"/><Relationship Id="rId16" Type="http://schemas.openxmlformats.org/officeDocument/2006/relationships/tags" Target="../tags/tag180.xml"/><Relationship Id="rId15" Type="http://schemas.openxmlformats.org/officeDocument/2006/relationships/image" Target="../media/image10.png"/><Relationship Id="rId14" Type="http://schemas.openxmlformats.org/officeDocument/2006/relationships/tags" Target="../tags/tag179.xml"/><Relationship Id="rId13" Type="http://schemas.openxmlformats.org/officeDocument/2006/relationships/tags" Target="../tags/tag178.xml"/><Relationship Id="rId12" Type="http://schemas.openxmlformats.org/officeDocument/2006/relationships/image" Target="../media/image9.png"/><Relationship Id="rId11" Type="http://schemas.openxmlformats.org/officeDocument/2006/relationships/tags" Target="../tags/tag177.xml"/><Relationship Id="rId10" Type="http://schemas.openxmlformats.org/officeDocument/2006/relationships/tags" Target="../tags/tag176.xml"/><Relationship Id="rId1" Type="http://schemas.openxmlformats.org/officeDocument/2006/relationships/tags" Target="../tags/tag168.xml"/></Relationships>
</file>

<file path=ppt/slides/_rels/slide6.xml.rels><?xml version="1.0" encoding="UTF-8" standalone="yes"?>
<Relationships xmlns="http://schemas.openxmlformats.org/package/2006/relationships"><Relationship Id="rId9" Type="http://schemas.openxmlformats.org/officeDocument/2006/relationships/tags" Target="../tags/tag202.xml"/><Relationship Id="rId8" Type="http://schemas.openxmlformats.org/officeDocument/2006/relationships/tags" Target="../tags/tag201.xml"/><Relationship Id="rId7" Type="http://schemas.openxmlformats.org/officeDocument/2006/relationships/image" Target="../media/image15.jpeg"/><Relationship Id="rId6" Type="http://schemas.openxmlformats.org/officeDocument/2006/relationships/tags" Target="../tags/tag200.xml"/><Relationship Id="rId5" Type="http://schemas.openxmlformats.org/officeDocument/2006/relationships/tags" Target="../tags/tag199.xml"/><Relationship Id="rId4" Type="http://schemas.openxmlformats.org/officeDocument/2006/relationships/tags" Target="../tags/tag198.xml"/><Relationship Id="rId3" Type="http://schemas.openxmlformats.org/officeDocument/2006/relationships/image" Target="../media/image5.png"/><Relationship Id="rId2" Type="http://schemas.openxmlformats.org/officeDocument/2006/relationships/tags" Target="../tags/tag197.xml"/><Relationship Id="rId12" Type="http://schemas.openxmlformats.org/officeDocument/2006/relationships/slideLayout" Target="../slideLayouts/slideLayout13.xml"/><Relationship Id="rId11" Type="http://schemas.openxmlformats.org/officeDocument/2006/relationships/tags" Target="../tags/tag203.xml"/><Relationship Id="rId10" Type="http://schemas.openxmlformats.org/officeDocument/2006/relationships/image" Target="../media/image16.jpeg"/><Relationship Id="rId1" Type="http://schemas.openxmlformats.org/officeDocument/2006/relationships/tags" Target="../tags/tag196.xml"/></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13.xml"/><Relationship Id="rId5" Type="http://schemas.openxmlformats.org/officeDocument/2006/relationships/tags" Target="../tags/tag207.xml"/><Relationship Id="rId4" Type="http://schemas.openxmlformats.org/officeDocument/2006/relationships/image" Target="../media/image17.png"/><Relationship Id="rId3" Type="http://schemas.openxmlformats.org/officeDocument/2006/relationships/tags" Target="../tags/tag206.xml"/><Relationship Id="rId2" Type="http://schemas.openxmlformats.org/officeDocument/2006/relationships/tags" Target="../tags/tag205.xml"/><Relationship Id="rId1" Type="http://schemas.openxmlformats.org/officeDocument/2006/relationships/tags" Target="../tags/tag20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
        <p:cNvGrpSpPr/>
        <p:nvPr/>
      </p:nvGrpSpPr>
      <p:grpSpPr>
        <a:xfrm>
          <a:off x="0" y="0"/>
          <a:ext cx="0" cy="0"/>
          <a:chOff x="0" y="0"/>
          <a:chExt cx="0" cy="0"/>
        </a:xfrm>
      </p:grpSpPr>
      <p:pic>
        <p:nvPicPr>
          <p:cNvPr id="19" name="图片 18" descr="图片包含 游戏机, 水, 鸟&#10;&#10;描述已自动生成"/>
          <p:cNvPicPr>
            <a:picLocks noChangeAspect="1"/>
          </p:cNvPicPr>
          <p:nvPr>
            <p:custDataLst>
              <p:tags r:id="rId1"/>
            </p:custDataLst>
          </p:nvPr>
        </p:nvPicPr>
        <p:blipFill rotWithShape="1">
          <a:blip r:embed="rId2"/>
          <a:srcRect/>
          <a:stretch>
            <a:fillRect/>
          </a:stretch>
        </p:blipFill>
        <p:spPr>
          <a:xfrm>
            <a:off x="10" y="6"/>
            <a:ext cx="12191980" cy="6857988"/>
          </a:xfrm>
          <a:prstGeom prst="rect">
            <a:avLst/>
          </a:prstGeom>
        </p:spPr>
      </p:pic>
      <p:pic>
        <p:nvPicPr>
          <p:cNvPr id="15" name="图片 14" descr="公司logo"/>
          <p:cNvPicPr>
            <a:picLocks noChangeAspect="1"/>
          </p:cNvPicPr>
          <p:nvPr>
            <p:custDataLst>
              <p:tags r:id="rId3"/>
            </p:custDataLst>
          </p:nvPr>
        </p:nvPicPr>
        <p:blipFill>
          <a:blip r:embed="rId4"/>
          <a:stretch>
            <a:fillRect/>
          </a:stretch>
        </p:blipFill>
        <p:spPr>
          <a:xfrm>
            <a:off x="516255" y="249555"/>
            <a:ext cx="1555750" cy="891540"/>
          </a:xfrm>
          <a:prstGeom prst="rect">
            <a:avLst/>
          </a:prstGeom>
        </p:spPr>
      </p:pic>
      <p:sp>
        <p:nvSpPr>
          <p:cNvPr id="16" name="标题 5"/>
          <p:cNvSpPr/>
          <p:nvPr>
            <p:custDataLst>
              <p:tags r:id="rId5"/>
            </p:custDataLst>
          </p:nvPr>
        </p:nvSpPr>
        <p:spPr>
          <a:xfrm>
            <a:off x="2072005" y="1859280"/>
            <a:ext cx="8787130" cy="1569720"/>
          </a:xfrm>
          <a:prstGeom prst="rect">
            <a:avLst/>
          </a:prstGeom>
          <a:noFill/>
        </p:spPr>
        <p:txBody>
          <a:bodyPr vert="horz" wrap="square" lIns="101600" tIns="38100" rIns="76200" bIns="38100" rtlCol="0" anchor="b" anchorCtr="0"/>
          <a:lstStyle>
            <a:lvl1pPr marL="0" marR="0" algn="r" defTabSz="914400" rtl="0" eaLnBrk="1" fontAlgn="auto" latinLnBrk="0" hangingPunct="1">
              <a:lnSpc>
                <a:spcPct val="100000"/>
              </a:lnSpc>
              <a:spcBef>
                <a:spcPct val="0"/>
              </a:spcBef>
              <a:buClrTx/>
              <a:buSzTx/>
              <a:buFontTx/>
              <a:buNone/>
              <a:defRPr kumimoji="0" lang="zh-CN" altLang="en-US" sz="6200" b="1" i="0" u="none" strike="noStrike" kern="1200" cap="none" spc="900" normalizeH="0" baseline="0" noProof="1" dirty="0">
                <a:solidFill>
                  <a:schemeClr val="dk1"/>
                </a:solidFill>
                <a:uFillTx/>
                <a:latin typeface="Arial" panose="020B0604020202020204" pitchFamily="34" charset="0"/>
                <a:ea typeface="汉仪雅酷黑 95W" charset="0"/>
                <a:cs typeface="+mn-cs"/>
              </a:defRPr>
            </a:lvl1pPr>
          </a:lstStyle>
          <a:p>
            <a:pPr marL="0" lvl="0" indent="0" algn="l">
              <a:lnSpc>
                <a:spcPct val="150000"/>
              </a:lnSpc>
              <a:spcBef>
                <a:spcPts val="0"/>
              </a:spcBef>
              <a:spcAft>
                <a:spcPts val="0"/>
              </a:spcAft>
              <a:buSzPct val="100000"/>
              <a:buNone/>
            </a:pPr>
            <a:r>
              <a:rPr lang="en-US" altLang="zh-CN" sz="6600">
                <a:solidFill>
                  <a:schemeClr val="accent1">
                    <a:lumMod val="50000"/>
                  </a:schemeClr>
                </a:solidFill>
              </a:rPr>
              <a:t>CH52产品宣传资料</a:t>
            </a:r>
            <a:endParaRPr lang="en-US" altLang="zh-CN" sz="6600">
              <a:solidFill>
                <a:schemeClr val="accent1">
                  <a:lumMod val="50000"/>
                </a:schemeClr>
              </a:solidFill>
            </a:endParaRPr>
          </a:p>
        </p:txBody>
      </p:sp>
      <p:cxnSp>
        <p:nvCxnSpPr>
          <p:cNvPr id="17" name="直接连接符 16"/>
          <p:cNvCxnSpPr/>
          <p:nvPr>
            <p:custDataLst>
              <p:tags r:id="rId6"/>
            </p:custDataLst>
          </p:nvPr>
        </p:nvCxnSpPr>
        <p:spPr>
          <a:xfrm>
            <a:off x="4029733" y="4316158"/>
            <a:ext cx="4132325" cy="0"/>
          </a:xfrm>
          <a:prstGeom prst="line">
            <a:avLst/>
          </a:prstGeom>
          <a:ln w="28575">
            <a:gradFill flip="none" rotWithShape="1">
              <a:gsLst>
                <a:gs pos="7000">
                  <a:srgbClr val="000000"/>
                </a:gs>
                <a:gs pos="100000">
                  <a:srgbClr val="FFFFFF">
                    <a:alpha val="0"/>
                  </a:srgbClr>
                </a:gs>
              </a:gsLst>
              <a:lin ang="10800000" scaled="0"/>
              <a:tileRect/>
            </a:gra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custDataLst>
              <p:tags r:id="rId7"/>
            </p:custDataLst>
          </p:nvPr>
        </p:nvSpPr>
        <p:spPr>
          <a:xfrm>
            <a:off x="4498203" y="4488402"/>
            <a:ext cx="3663857" cy="496569"/>
          </a:xfrm>
          <a:prstGeom prst="rect">
            <a:avLst/>
          </a:prstGeom>
          <a:noFill/>
          <a:ln>
            <a:noFill/>
          </a:ln>
        </p:spPr>
        <p:txBody>
          <a:bodyPr wrap="square" lIns="101600" tIns="38100" rIns="76200" bIns="38100" rtlCol="0" anchor="t" anchorCtr="0">
            <a:normAutofit fontScale="90000"/>
          </a:bodyPr>
          <a:p>
            <a:pPr marL="0" lvl="0" indent="0" algn="r">
              <a:lnSpc>
                <a:spcPct val="120000"/>
              </a:lnSpc>
              <a:spcBef>
                <a:spcPts val="0"/>
              </a:spcBef>
              <a:spcAft>
                <a:spcPts val="0"/>
              </a:spcAft>
              <a:buSzPct val="100000"/>
              <a:buNone/>
            </a:pPr>
            <a:r>
              <a:rPr lang="zh-CN" altLang="en-US" sz="2600" spc="400">
                <a:solidFill>
                  <a:schemeClr val="dk1"/>
                </a:solidFill>
                <a:latin typeface="Arial Black" panose="020B0A04020102020204" charset="0"/>
                <a:ea typeface="汉仪雅酷黑 55W" charset="0"/>
              </a:rPr>
              <a:t>深圳云程科技有限公司</a:t>
            </a:r>
            <a:endParaRPr lang="zh-CN" altLang="en-US" sz="2600" spc="400">
              <a:solidFill>
                <a:schemeClr val="dk1"/>
              </a:solidFill>
              <a:latin typeface="Arial Black" panose="020B0A04020102020204" charset="0"/>
              <a:ea typeface="汉仪雅酷黑 55W" charset="0"/>
            </a:endParaRPr>
          </a:p>
        </p:txBody>
      </p:sp>
    </p:spTree>
    <p:custDataLst>
      <p:tags r:id="rId8"/>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
        <p:cNvGrpSpPr/>
        <p:nvPr/>
      </p:nvGrpSpPr>
      <p:grpSpPr/>
      <p:sp>
        <p:nvSpPr>
          <p:cNvPr id="7" name="文本框 6"/>
          <p:cNvSpPr txBox="1"/>
          <p:nvPr>
            <p:custDataLst>
              <p:tags r:id="rId1"/>
            </p:custDataLst>
          </p:nvPr>
        </p:nvSpPr>
        <p:spPr>
          <a:xfrm>
            <a:off x="457200" y="1243965"/>
            <a:ext cx="5610225" cy="5077460"/>
          </a:xfrm>
          <a:prstGeom prst="rect">
            <a:avLst/>
          </a:prstGeom>
          <a:noFill/>
        </p:spPr>
        <p:txBody>
          <a:bodyPr wrap="square" rtlCol="0">
            <a:spAutoFit/>
          </a:bodyPr>
          <a:p>
            <a:pPr marL="285750" indent="-285750">
              <a:lnSpc>
                <a:spcPct val="200000"/>
              </a:lnSpc>
              <a:buFont typeface="Wingdings" panose="05000000000000000000" charset="0"/>
              <a:buChar char="l"/>
            </a:pPr>
            <a:r>
              <a:rPr lang="zh-CN" altLang="en-US" spc="1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云程科技位于深圳市福田区安徽大厦创展中心，国家高新技术企业。</a:t>
            </a:r>
            <a:endParaRPr lang="en-US" altLang="zh-CN" spc="1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endParaRPr>
          </a:p>
          <a:p>
            <a:pPr marL="285750" indent="-285750">
              <a:lnSpc>
                <a:spcPct val="200000"/>
              </a:lnSpc>
              <a:buFont typeface="Wingdings" panose="05000000000000000000" charset="0"/>
              <a:buChar char="l"/>
            </a:pPr>
            <a:r>
              <a:rPr lang="zh-CN" altLang="en-US" spc="1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公司致力于物联网的整体解决方案，多领域内提供从信号采集，通信和处理，终端呈现及控制，一体化的解决方案。</a:t>
            </a:r>
            <a:endParaRPr lang="en-US" altLang="zh-CN" spc="1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endParaRPr>
          </a:p>
          <a:p>
            <a:pPr marL="285750" indent="-285750">
              <a:lnSpc>
                <a:spcPct val="200000"/>
              </a:lnSpc>
              <a:buFont typeface="Wingdings" panose="05000000000000000000" charset="0"/>
              <a:buChar char="l"/>
            </a:pPr>
            <a:r>
              <a:rPr lang="zh-CN" altLang="en-US" spc="1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在物联网领域拥有众多自主知识产权，并与多家国际企业，开展了广泛合作。公司也是华为在窄带蜂窝领域的战略合作伙伴。</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a:p>
            <a:pPr marL="285750" indent="-285750">
              <a:lnSpc>
                <a:spcPct val="200000"/>
              </a:lnSpc>
              <a:buFont typeface="Wingdings" panose="05000000000000000000" charset="0"/>
              <a:buChar char="l"/>
            </a:pPr>
            <a:r>
              <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公司在江苏苏州，广东中山均有投资/合资公司。</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pic>
        <p:nvPicPr>
          <p:cNvPr id="10" name="图片 9" descr="前台"/>
          <p:cNvPicPr>
            <a:picLocks noChangeAspect="1"/>
          </p:cNvPicPr>
          <p:nvPr>
            <p:custDataLst>
              <p:tags r:id="rId2"/>
            </p:custDataLst>
          </p:nvPr>
        </p:nvPicPr>
        <p:blipFill>
          <a:blip r:embed="rId3"/>
          <a:stretch>
            <a:fillRect/>
          </a:stretch>
        </p:blipFill>
        <p:spPr>
          <a:xfrm>
            <a:off x="6552565" y="2134870"/>
            <a:ext cx="5182235" cy="3781425"/>
          </a:xfrm>
          <a:prstGeom prst="rect">
            <a:avLst/>
          </a:prstGeom>
        </p:spPr>
      </p:pic>
      <p:grpSp>
        <p:nvGrpSpPr>
          <p:cNvPr id="3" name="组合 2"/>
          <p:cNvGrpSpPr/>
          <p:nvPr/>
        </p:nvGrpSpPr>
        <p:grpSpPr>
          <a:xfrm>
            <a:off x="345440" y="311150"/>
            <a:ext cx="4198620" cy="645160"/>
            <a:chOff x="544" y="490"/>
            <a:chExt cx="6612" cy="1016"/>
          </a:xfrm>
        </p:grpSpPr>
        <p:sp>
          <p:nvSpPr>
            <p:cNvPr id="2" name="文本框 1"/>
            <p:cNvSpPr txBox="1"/>
            <p:nvPr/>
          </p:nvSpPr>
          <p:spPr>
            <a:xfrm>
              <a:off x="544" y="490"/>
              <a:ext cx="6612" cy="1016"/>
            </a:xfrm>
            <a:prstGeom prst="rect">
              <a:avLst/>
            </a:prstGeom>
            <a:noFill/>
          </p:spPr>
          <p:txBody>
            <a:bodyPr wrap="square" rtlCol="0">
              <a:spAutoFit/>
            </a:bodyPr>
            <a:p>
              <a:r>
                <a:rPr lang="en-US" altLang="zh-CN" sz="3600"/>
                <a:t>             </a:t>
              </a:r>
              <a:r>
                <a:rPr lang="zh-CN" altLang="en-US" sz="2800" b="1"/>
                <a:t>公司介绍</a:t>
              </a:r>
              <a:endParaRPr lang="zh-CN" altLang="en-US" sz="2800" b="1"/>
            </a:p>
          </p:txBody>
        </p:sp>
        <p:pic>
          <p:nvPicPr>
            <p:cNvPr id="5" name="图片 4" descr="公司logo"/>
            <p:cNvPicPr>
              <a:picLocks noChangeAspect="1"/>
            </p:cNvPicPr>
            <p:nvPr>
              <p:custDataLst>
                <p:tags r:id="rId4"/>
              </p:custDataLst>
            </p:nvPr>
          </p:nvPicPr>
          <p:blipFill>
            <a:blip r:embed="rId5"/>
            <a:stretch>
              <a:fillRect/>
            </a:stretch>
          </p:blipFill>
          <p:spPr>
            <a:xfrm>
              <a:off x="994" y="490"/>
              <a:ext cx="1713" cy="982"/>
            </a:xfrm>
            <a:prstGeom prst="rect">
              <a:avLst/>
            </a:prstGeom>
          </p:spPr>
        </p:pic>
      </p:grpSp>
      <p:sp>
        <p:nvSpPr>
          <p:cNvPr id="4" name="矩形 3"/>
          <p:cNvSpPr/>
          <p:nvPr>
            <p:custDataLst>
              <p:tags r:id="rId6"/>
            </p:custDataLst>
          </p:nvPr>
        </p:nvSpPr>
        <p:spPr>
          <a:xfrm>
            <a:off x="191135" y="370840"/>
            <a:ext cx="144145" cy="585470"/>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10"/>
          <p:cNvSpPr/>
          <p:nvPr>
            <p:custDataLst>
              <p:tags r:id="rId7"/>
            </p:custDataLst>
          </p:nvPr>
        </p:nvSpPr>
        <p:spPr>
          <a:xfrm>
            <a:off x="394335" y="370840"/>
            <a:ext cx="76200" cy="585470"/>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8"/>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
        <p:cNvGrpSpPr/>
        <p:nvPr/>
      </p:nvGrpSpPr>
      <p:grpSpPr>
        <a:xfrm>
          <a:off x="0" y="0"/>
          <a:ext cx="0" cy="0"/>
          <a:chOff x="0" y="0"/>
          <a:chExt cx="0" cy="0"/>
        </a:xfrm>
      </p:grpSpPr>
      <p:sp>
        <p:nvSpPr>
          <p:cNvPr id="4" name="椭圆 3"/>
          <p:cNvSpPr/>
          <p:nvPr/>
        </p:nvSpPr>
        <p:spPr>
          <a:xfrm>
            <a:off x="254635" y="5584190"/>
            <a:ext cx="942975" cy="9429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8" name="图片 7" descr="CH52产品图"/>
          <p:cNvPicPr>
            <a:picLocks noChangeAspect="1"/>
          </p:cNvPicPr>
          <p:nvPr>
            <p:custDataLst>
              <p:tags r:id="rId1"/>
            </p:custDataLst>
          </p:nvPr>
        </p:nvPicPr>
        <p:blipFill>
          <a:blip r:embed="rId2">
            <a:lum contrast="-24000"/>
          </a:blip>
          <a:stretch>
            <a:fillRect/>
          </a:stretch>
        </p:blipFill>
        <p:spPr>
          <a:xfrm>
            <a:off x="7634605" y="1797685"/>
            <a:ext cx="4557395" cy="3262630"/>
          </a:xfrm>
          <a:prstGeom prst="rect">
            <a:avLst/>
          </a:prstGeom>
        </p:spPr>
      </p:pic>
      <p:sp>
        <p:nvSpPr>
          <p:cNvPr id="5" name="椭圆 4"/>
          <p:cNvSpPr/>
          <p:nvPr>
            <p:custDataLst>
              <p:tags r:id="rId3"/>
            </p:custDataLst>
          </p:nvPr>
        </p:nvSpPr>
        <p:spPr>
          <a:xfrm>
            <a:off x="662940" y="5468620"/>
            <a:ext cx="770255" cy="770255"/>
          </a:xfrm>
          <a:prstGeom prst="ellipse">
            <a:avLst/>
          </a:prstGeom>
          <a:noFill/>
          <a:ln w="19050">
            <a:solidFill>
              <a:srgbClr val="5ED75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9" name="组合 8"/>
          <p:cNvGrpSpPr/>
          <p:nvPr/>
        </p:nvGrpSpPr>
        <p:grpSpPr>
          <a:xfrm>
            <a:off x="10892155" y="344170"/>
            <a:ext cx="1009650" cy="697230"/>
            <a:chOff x="16936" y="773"/>
            <a:chExt cx="1590" cy="1098"/>
          </a:xfrm>
        </p:grpSpPr>
        <p:sp>
          <p:nvSpPr>
            <p:cNvPr id="6" name="椭圆 5"/>
            <p:cNvSpPr/>
            <p:nvPr>
              <p:custDataLst>
                <p:tags r:id="rId4"/>
              </p:custDataLst>
            </p:nvPr>
          </p:nvSpPr>
          <p:spPr>
            <a:xfrm rot="8220000">
              <a:off x="17428" y="773"/>
              <a:ext cx="1099" cy="10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custDataLst>
                <p:tags r:id="rId5"/>
              </p:custDataLst>
            </p:nvPr>
          </p:nvSpPr>
          <p:spPr>
            <a:xfrm rot="8220000">
              <a:off x="16936" y="824"/>
              <a:ext cx="897" cy="897"/>
            </a:xfrm>
            <a:prstGeom prst="ellipse">
              <a:avLst/>
            </a:prstGeom>
            <a:noFill/>
            <a:ln w="19050">
              <a:solidFill>
                <a:srgbClr val="5ED75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16" name="组合 15"/>
          <p:cNvGrpSpPr/>
          <p:nvPr/>
        </p:nvGrpSpPr>
        <p:grpSpPr>
          <a:xfrm>
            <a:off x="191135" y="311150"/>
            <a:ext cx="6557010" cy="645160"/>
            <a:chOff x="301" y="490"/>
            <a:chExt cx="10326" cy="1016"/>
          </a:xfrm>
        </p:grpSpPr>
        <p:sp>
          <p:nvSpPr>
            <p:cNvPr id="2" name="文本框 1"/>
            <p:cNvSpPr txBox="1"/>
            <p:nvPr>
              <p:custDataLst>
                <p:tags r:id="rId6"/>
              </p:custDataLst>
            </p:nvPr>
          </p:nvSpPr>
          <p:spPr>
            <a:xfrm>
              <a:off x="1126" y="490"/>
              <a:ext cx="9501" cy="1016"/>
            </a:xfrm>
            <a:prstGeom prst="rect">
              <a:avLst/>
            </a:prstGeom>
            <a:noFill/>
          </p:spPr>
          <p:txBody>
            <a:bodyPr wrap="square" rtlCol="0">
              <a:spAutoFit/>
            </a:bodyPr>
            <a:p>
              <a:r>
                <a:rPr lang="en-US" altLang="zh-CN" sz="3600"/>
                <a:t>          </a:t>
              </a:r>
              <a:r>
                <a:rPr lang="en-US" altLang="zh-CN" sz="2800" b="1"/>
                <a:t> </a:t>
              </a:r>
              <a:r>
                <a:rPr lang="zh-CN" altLang="en-US" sz="2800" b="1"/>
                <a:t>产品简介</a:t>
              </a:r>
              <a:endParaRPr lang="en-US" altLang="zh-CN" sz="2800" b="1"/>
            </a:p>
          </p:txBody>
        </p:sp>
        <p:pic>
          <p:nvPicPr>
            <p:cNvPr id="13" name="图片 12" descr="公司logo"/>
            <p:cNvPicPr>
              <a:picLocks noChangeAspect="1"/>
            </p:cNvPicPr>
            <p:nvPr>
              <p:custDataLst>
                <p:tags r:id="rId7"/>
              </p:custDataLst>
            </p:nvPr>
          </p:nvPicPr>
          <p:blipFill>
            <a:blip r:embed="rId8"/>
            <a:stretch>
              <a:fillRect/>
            </a:stretch>
          </p:blipFill>
          <p:spPr>
            <a:xfrm>
              <a:off x="1126" y="490"/>
              <a:ext cx="1713" cy="982"/>
            </a:xfrm>
            <a:prstGeom prst="rect">
              <a:avLst/>
            </a:prstGeom>
          </p:spPr>
        </p:pic>
        <p:grpSp>
          <p:nvGrpSpPr>
            <p:cNvPr id="15" name="组合 14"/>
            <p:cNvGrpSpPr/>
            <p:nvPr/>
          </p:nvGrpSpPr>
          <p:grpSpPr>
            <a:xfrm>
              <a:off x="301" y="584"/>
              <a:ext cx="440" cy="922"/>
              <a:chOff x="301" y="584"/>
              <a:chExt cx="440" cy="922"/>
            </a:xfrm>
          </p:grpSpPr>
          <p:sp>
            <p:nvSpPr>
              <p:cNvPr id="10" name="矩形 9"/>
              <p:cNvSpPr/>
              <p:nvPr/>
            </p:nvSpPr>
            <p:spPr>
              <a:xfrm>
                <a:off x="301" y="584"/>
                <a:ext cx="227"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10"/>
              <p:cNvSpPr/>
              <p:nvPr>
                <p:custDataLst>
                  <p:tags r:id="rId9"/>
                </p:custDataLst>
              </p:nvPr>
            </p:nvSpPr>
            <p:spPr>
              <a:xfrm>
                <a:off x="621" y="584"/>
                <a:ext cx="120"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sp>
        <p:nvSpPr>
          <p:cNvPr id="3" name="文本框 2"/>
          <p:cNvSpPr txBox="1"/>
          <p:nvPr/>
        </p:nvSpPr>
        <p:spPr>
          <a:xfrm>
            <a:off x="394335" y="1165225"/>
            <a:ext cx="7423785" cy="4210685"/>
          </a:xfrm>
          <a:prstGeom prst="rect">
            <a:avLst/>
          </a:prstGeom>
          <a:noFill/>
        </p:spPr>
        <p:txBody>
          <a:bodyPr wrap="square" rtlCol="0">
            <a:noAutofit/>
          </a:bodyPr>
          <a:p>
            <a:pPr marL="285750" indent="-285750">
              <a:lnSpc>
                <a:spcPct val="150000"/>
              </a:lnSpc>
              <a:buFont typeface="Arial" panose="020B0604020202020204" pitchFamily="34" charset="0"/>
              <a:buChar char="•"/>
            </a:pPr>
            <a:r>
              <a:rPr lang="zh-CN" altLang="en-US"/>
              <a:t>产品集成了GPS+BDS卫星精确定位、WIFI室内定位、BT数据传输、加速度动作感应、LTE CAT-1通信等多种技术。通讯基于中国移动、中国电信，中国联通4G LTE平台打造。用户APP提供安卓、iOS两种客户端。产品</a:t>
            </a:r>
            <a:r>
              <a:rPr lang="zh-CN" altLang="en-US">
                <a:sym typeface="+mn-ea"/>
              </a:rPr>
              <a:t>低功耗、</a:t>
            </a:r>
            <a:r>
              <a:rPr lang="zh-CN" altLang="en-US"/>
              <a:t>实现高精度快速定位。</a:t>
            </a:r>
            <a:endParaRPr lang="zh-CN" altLang="en-US"/>
          </a:p>
          <a:p>
            <a:pPr marL="285750" indent="-285750">
              <a:lnSpc>
                <a:spcPct val="150000"/>
              </a:lnSpc>
              <a:buFont typeface="Arial" panose="020B0604020202020204" pitchFamily="34" charset="0"/>
              <a:buChar char="•"/>
            </a:pPr>
            <a:endParaRPr lang="zh-CN" altLang="en-US"/>
          </a:p>
          <a:p>
            <a:pPr marL="285750" indent="-285750">
              <a:lnSpc>
                <a:spcPct val="150000"/>
              </a:lnSpc>
              <a:buFont typeface="Arial" panose="020B0604020202020204" pitchFamily="34" charset="0"/>
              <a:buChar char="•"/>
            </a:pPr>
            <a:r>
              <a:rPr lang="zh-CN" altLang="en-US"/>
              <a:t>外形：整机采用塑胶设计，外形时尚简约。</a:t>
            </a:r>
            <a:endParaRPr lang="zh-CN" altLang="en-US"/>
          </a:p>
          <a:p>
            <a:pPr marL="285750" indent="-285750">
              <a:lnSpc>
                <a:spcPct val="150000"/>
              </a:lnSpc>
              <a:buFont typeface="Arial" panose="020B0604020202020204" pitchFamily="34" charset="0"/>
              <a:buChar char="•"/>
            </a:pPr>
            <a:r>
              <a:rPr lang="zh-CN" altLang="en-US"/>
              <a:t>尺寸：66*45*30mm。</a:t>
            </a:r>
            <a:endParaRPr lang="zh-CN" altLang="en-US"/>
          </a:p>
          <a:p>
            <a:pPr marL="285750" indent="-285750">
              <a:lnSpc>
                <a:spcPct val="150000"/>
              </a:lnSpc>
              <a:buFont typeface="Arial" panose="020B0604020202020204" pitchFamily="34" charset="0"/>
              <a:buChar char="•"/>
            </a:pPr>
            <a:r>
              <a:rPr lang="zh-CN" altLang="en-US"/>
              <a:t>天线：采用内置方式。</a:t>
            </a:r>
            <a:endParaRPr lang="zh-CN" altLang="en-US"/>
          </a:p>
          <a:p>
            <a:pPr marL="285750" indent="-285750">
              <a:lnSpc>
                <a:spcPct val="150000"/>
              </a:lnSpc>
              <a:buFont typeface="Arial" panose="020B0604020202020204" pitchFamily="34" charset="0"/>
              <a:buChar char="•"/>
            </a:pPr>
            <a:r>
              <a:rPr lang="zh-CN" altLang="en-US"/>
              <a:t>电池：内置式6000MA/H容量锂电池，</a:t>
            </a:r>
            <a:endParaRPr lang="zh-CN" altLang="en-US"/>
          </a:p>
          <a:p>
            <a:pPr marL="285750" indent="-285750">
              <a:lnSpc>
                <a:spcPct val="150000"/>
              </a:lnSpc>
              <a:buFont typeface="Arial" panose="020B0604020202020204" pitchFamily="34" charset="0"/>
              <a:buChar char="•"/>
            </a:pPr>
            <a:r>
              <a:rPr lang="zh-CN" altLang="en-US"/>
              <a:t>防水：充电接口采用防水设计</a:t>
            </a:r>
            <a:endParaRPr lang="zh-CN" altLang="en-US"/>
          </a:p>
        </p:txBody>
      </p:sp>
    </p:spTree>
    <p:custDataLst>
      <p:tags r:id="rId10"/>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
        <p:cNvGrpSpPr/>
        <p:nvPr/>
      </p:nvGrpSpPr>
      <p:grpSpPr>
        <a:xfrm>
          <a:off x="0" y="0"/>
          <a:ext cx="0" cy="0"/>
          <a:chOff x="0" y="0"/>
          <a:chExt cx="0" cy="0"/>
        </a:xfrm>
      </p:grpSpPr>
      <p:grpSp>
        <p:nvGrpSpPr>
          <p:cNvPr id="9" name="组合 8"/>
          <p:cNvGrpSpPr/>
          <p:nvPr/>
        </p:nvGrpSpPr>
        <p:grpSpPr>
          <a:xfrm>
            <a:off x="10892155" y="344170"/>
            <a:ext cx="1009650" cy="697230"/>
            <a:chOff x="16936" y="773"/>
            <a:chExt cx="1590" cy="1098"/>
          </a:xfrm>
        </p:grpSpPr>
        <p:sp>
          <p:nvSpPr>
            <p:cNvPr id="6" name="椭圆 5"/>
            <p:cNvSpPr/>
            <p:nvPr>
              <p:custDataLst>
                <p:tags r:id="rId1"/>
              </p:custDataLst>
            </p:nvPr>
          </p:nvSpPr>
          <p:spPr>
            <a:xfrm rot="8220000">
              <a:off x="17428" y="773"/>
              <a:ext cx="1099" cy="10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custDataLst>
                <p:tags r:id="rId2"/>
              </p:custDataLst>
            </p:nvPr>
          </p:nvSpPr>
          <p:spPr>
            <a:xfrm rot="8220000">
              <a:off x="16936" y="824"/>
              <a:ext cx="897" cy="897"/>
            </a:xfrm>
            <a:prstGeom prst="ellipse">
              <a:avLst/>
            </a:prstGeom>
            <a:noFill/>
            <a:ln w="19050">
              <a:solidFill>
                <a:srgbClr val="5ED75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16" name="组合 15"/>
          <p:cNvGrpSpPr/>
          <p:nvPr/>
        </p:nvGrpSpPr>
        <p:grpSpPr>
          <a:xfrm>
            <a:off x="191135" y="311150"/>
            <a:ext cx="6557010" cy="645160"/>
            <a:chOff x="301" y="490"/>
            <a:chExt cx="10326" cy="1016"/>
          </a:xfrm>
        </p:grpSpPr>
        <p:sp>
          <p:nvSpPr>
            <p:cNvPr id="2" name="文本框 1"/>
            <p:cNvSpPr txBox="1"/>
            <p:nvPr>
              <p:custDataLst>
                <p:tags r:id="rId3"/>
              </p:custDataLst>
            </p:nvPr>
          </p:nvSpPr>
          <p:spPr>
            <a:xfrm>
              <a:off x="1126" y="490"/>
              <a:ext cx="9501" cy="1016"/>
            </a:xfrm>
            <a:prstGeom prst="rect">
              <a:avLst/>
            </a:prstGeom>
            <a:noFill/>
          </p:spPr>
          <p:txBody>
            <a:bodyPr wrap="square" rtlCol="0">
              <a:spAutoFit/>
            </a:bodyPr>
            <a:p>
              <a:r>
                <a:rPr lang="en-US" altLang="zh-CN" sz="3600"/>
                <a:t>          </a:t>
              </a:r>
              <a:r>
                <a:rPr lang="en-US" altLang="zh-CN" sz="2800" b="1"/>
                <a:t> </a:t>
              </a:r>
              <a:r>
                <a:rPr lang="zh-CN" altLang="en-US" sz="2800" b="1"/>
                <a:t>产品核心功能</a:t>
              </a:r>
              <a:endParaRPr lang="en-US" altLang="zh-CN" sz="2800" b="1"/>
            </a:p>
          </p:txBody>
        </p:sp>
        <p:pic>
          <p:nvPicPr>
            <p:cNvPr id="13" name="图片 12" descr="公司logo"/>
            <p:cNvPicPr>
              <a:picLocks noChangeAspect="1"/>
            </p:cNvPicPr>
            <p:nvPr>
              <p:custDataLst>
                <p:tags r:id="rId4"/>
              </p:custDataLst>
            </p:nvPr>
          </p:nvPicPr>
          <p:blipFill>
            <a:blip r:embed="rId5"/>
            <a:stretch>
              <a:fillRect/>
            </a:stretch>
          </p:blipFill>
          <p:spPr>
            <a:xfrm>
              <a:off x="1126" y="490"/>
              <a:ext cx="1713" cy="982"/>
            </a:xfrm>
            <a:prstGeom prst="rect">
              <a:avLst/>
            </a:prstGeom>
          </p:spPr>
        </p:pic>
        <p:grpSp>
          <p:nvGrpSpPr>
            <p:cNvPr id="15" name="组合 14"/>
            <p:cNvGrpSpPr/>
            <p:nvPr/>
          </p:nvGrpSpPr>
          <p:grpSpPr>
            <a:xfrm>
              <a:off x="301" y="584"/>
              <a:ext cx="440" cy="922"/>
              <a:chOff x="301" y="584"/>
              <a:chExt cx="440" cy="922"/>
            </a:xfrm>
          </p:grpSpPr>
          <p:sp>
            <p:nvSpPr>
              <p:cNvPr id="10" name="矩形 9"/>
              <p:cNvSpPr/>
              <p:nvPr/>
            </p:nvSpPr>
            <p:spPr>
              <a:xfrm>
                <a:off x="301" y="584"/>
                <a:ext cx="227"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10"/>
              <p:cNvSpPr/>
              <p:nvPr>
                <p:custDataLst>
                  <p:tags r:id="rId6"/>
                </p:custDataLst>
              </p:nvPr>
            </p:nvSpPr>
            <p:spPr>
              <a:xfrm>
                <a:off x="621" y="584"/>
                <a:ext cx="120"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grpSp>
        <p:nvGrpSpPr>
          <p:cNvPr id="3" name="组合 2"/>
          <p:cNvGrpSpPr/>
          <p:nvPr/>
        </p:nvGrpSpPr>
        <p:grpSpPr>
          <a:xfrm>
            <a:off x="4540885" y="1623695"/>
            <a:ext cx="7338695" cy="4615180"/>
            <a:chOff x="2641" y="2485"/>
            <a:chExt cx="11557" cy="7268"/>
          </a:xfrm>
        </p:grpSpPr>
        <p:sp>
          <p:nvSpPr>
            <p:cNvPr id="17" name="文本框 16"/>
            <p:cNvSpPr txBox="1"/>
            <p:nvPr>
              <p:custDataLst>
                <p:tags r:id="rId7"/>
              </p:custDataLst>
            </p:nvPr>
          </p:nvSpPr>
          <p:spPr>
            <a:xfrm>
              <a:off x="3322" y="2485"/>
              <a:ext cx="10877" cy="7268"/>
            </a:xfrm>
            <a:prstGeom prst="rect">
              <a:avLst/>
            </a:prstGeom>
            <a:noFill/>
          </p:spPr>
          <p:txBody>
            <a:bodyPr wrap="square" rtlCol="0">
              <a:noAutofit/>
            </a:bodyPr>
            <a:p>
              <a:pPr>
                <a:lnSpc>
                  <a:spcPct val="200000"/>
                </a:lnSpc>
              </a:pPr>
              <a:r>
                <a:rPr lang="zh-CN" altLang="en-US" b="1"/>
                <a:t>定位模式：</a:t>
              </a:r>
              <a:r>
                <a:rPr lang="zh-CN" altLang="en-US"/>
                <a:t>采用GPS+北斗双重定位，定位更精准。运用4G Cat1和NB两种通信方式实时定位，上报频率可以自行设定。</a:t>
              </a:r>
              <a:endParaRPr lang="zh-CN" altLang="en-US"/>
            </a:p>
            <a:p>
              <a:pPr>
                <a:lnSpc>
                  <a:spcPct val="200000"/>
                </a:lnSpc>
              </a:pPr>
              <a:r>
                <a:rPr lang="zh-CN" altLang="en-US" b="1"/>
                <a:t>应用场景：</a:t>
              </a:r>
              <a:r>
                <a:rPr lang="zh-CN" altLang="en-US"/>
                <a:t>应用场景是固定资产出入库，外接传感器（USB），运输车辆等，需要长期供电的领域。</a:t>
              </a:r>
              <a:endParaRPr lang="zh-CN" altLang="en-US"/>
            </a:p>
            <a:p>
              <a:pPr>
                <a:lnSpc>
                  <a:spcPct val="200000"/>
                </a:lnSpc>
              </a:pPr>
              <a:r>
                <a:rPr lang="zh-CN" altLang="en-US" b="1"/>
                <a:t>尺寸：</a:t>
              </a:r>
              <a:r>
                <a:rPr lang="zh-CN" altLang="en-US"/>
                <a:t>45*30*6</a:t>
              </a:r>
              <a:r>
                <a:rPr lang="en-US" altLang="zh-CN"/>
                <a:t>6</a:t>
              </a:r>
              <a:r>
                <a:rPr lang="zh-CN" altLang="en-US"/>
                <a:t>mm。</a:t>
              </a:r>
              <a:endParaRPr lang="zh-CN" altLang="en-US"/>
            </a:p>
            <a:p>
              <a:pPr>
                <a:lnSpc>
                  <a:spcPct val="200000"/>
                </a:lnSpc>
              </a:pPr>
              <a:r>
                <a:rPr lang="zh-CN" altLang="en-US" b="1"/>
                <a:t>电池：</a:t>
              </a:r>
              <a:r>
                <a:rPr lang="zh-CN" altLang="en-US"/>
                <a:t>电池容量可达</a:t>
              </a:r>
              <a:r>
                <a:rPr lang="en-US" altLang="zh-CN"/>
                <a:t>6</a:t>
              </a:r>
              <a:r>
                <a:rPr lang="zh-CN" altLang="en-US"/>
                <a:t>000</a:t>
              </a:r>
              <a:r>
                <a:rPr lang="en-US" altLang="zh-CN"/>
                <a:t>mA/h</a:t>
              </a:r>
              <a:r>
                <a:rPr lang="zh-CN" altLang="en-US"/>
                <a:t>。</a:t>
              </a:r>
              <a:endParaRPr lang="zh-CN" altLang="en-US"/>
            </a:p>
            <a:p>
              <a:pPr>
                <a:lnSpc>
                  <a:spcPct val="200000"/>
                </a:lnSpc>
              </a:pPr>
              <a:r>
                <a:rPr lang="zh-CN" altLang="en-US" b="1"/>
                <a:t>固定方式：</a:t>
              </a:r>
              <a:r>
                <a:rPr lang="zh-CN" altLang="en-US"/>
                <a:t>产品带背吸磁铁。</a:t>
              </a:r>
              <a:endParaRPr lang="zh-CN" altLang="en-US"/>
            </a:p>
            <a:p>
              <a:pPr>
                <a:lnSpc>
                  <a:spcPct val="200000"/>
                </a:lnSpc>
              </a:pPr>
              <a:r>
                <a:rPr lang="zh-CN" altLang="en-US" b="1"/>
                <a:t>接口：</a:t>
              </a:r>
              <a:r>
                <a:rPr lang="zh-CN" altLang="en-US"/>
                <a:t>USB接口、SIM卡接口。</a:t>
              </a:r>
              <a:endParaRPr lang="zh-CN" altLang="en-US"/>
            </a:p>
          </p:txBody>
        </p:sp>
        <p:sp>
          <p:nvSpPr>
            <p:cNvPr id="18" name="椭圆 17"/>
            <p:cNvSpPr/>
            <p:nvPr>
              <p:custDataLst>
                <p:tags r:id="rId8"/>
              </p:custDataLst>
            </p:nvPr>
          </p:nvSpPr>
          <p:spPr>
            <a:xfrm>
              <a:off x="2641" y="2939"/>
              <a:ext cx="340" cy="340"/>
            </a:xfrm>
            <a:prstGeom prst="ellipse">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椭圆 18"/>
            <p:cNvSpPr/>
            <p:nvPr>
              <p:custDataLst>
                <p:tags r:id="rId9"/>
              </p:custDataLst>
            </p:nvPr>
          </p:nvSpPr>
          <p:spPr>
            <a:xfrm>
              <a:off x="2641" y="4700"/>
              <a:ext cx="340" cy="340"/>
            </a:xfrm>
            <a:prstGeom prst="ellipse">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0" name="椭圆 19"/>
            <p:cNvSpPr/>
            <p:nvPr>
              <p:custDataLst>
                <p:tags r:id="rId10"/>
              </p:custDataLst>
            </p:nvPr>
          </p:nvSpPr>
          <p:spPr>
            <a:xfrm>
              <a:off x="2641" y="6461"/>
              <a:ext cx="340" cy="340"/>
            </a:xfrm>
            <a:prstGeom prst="ellipse">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椭圆 20"/>
            <p:cNvSpPr/>
            <p:nvPr>
              <p:custDataLst>
                <p:tags r:id="rId11"/>
              </p:custDataLst>
            </p:nvPr>
          </p:nvSpPr>
          <p:spPr>
            <a:xfrm>
              <a:off x="2641" y="7295"/>
              <a:ext cx="340" cy="340"/>
            </a:xfrm>
            <a:prstGeom prst="ellipse">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2" name="椭圆 21"/>
            <p:cNvSpPr/>
            <p:nvPr>
              <p:custDataLst>
                <p:tags r:id="rId12"/>
              </p:custDataLst>
            </p:nvPr>
          </p:nvSpPr>
          <p:spPr>
            <a:xfrm>
              <a:off x="2641" y="8156"/>
              <a:ext cx="340" cy="340"/>
            </a:xfrm>
            <a:prstGeom prst="ellipse">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3" name="椭圆 22"/>
            <p:cNvSpPr/>
            <p:nvPr>
              <p:custDataLst>
                <p:tags r:id="rId13"/>
              </p:custDataLst>
            </p:nvPr>
          </p:nvSpPr>
          <p:spPr>
            <a:xfrm>
              <a:off x="2641" y="9017"/>
              <a:ext cx="340" cy="340"/>
            </a:xfrm>
            <a:prstGeom prst="ellipse">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4" name="图片 3" descr="图片1"/>
          <p:cNvPicPr>
            <a:picLocks noChangeAspect="1"/>
          </p:cNvPicPr>
          <p:nvPr>
            <p:custDataLst>
              <p:tags r:id="rId14"/>
            </p:custDataLst>
          </p:nvPr>
        </p:nvPicPr>
        <p:blipFill>
          <a:blip r:embed="rId15"/>
          <a:stretch>
            <a:fillRect/>
          </a:stretch>
        </p:blipFill>
        <p:spPr>
          <a:xfrm>
            <a:off x="191135" y="1338580"/>
            <a:ext cx="4266565" cy="4900295"/>
          </a:xfrm>
          <a:prstGeom prst="rect">
            <a:avLst/>
          </a:prstGeom>
        </p:spPr>
      </p:pic>
    </p:spTree>
    <p:custDataLst>
      <p:tags r:id="rId16"/>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6" name="组合 15"/>
          <p:cNvGrpSpPr/>
          <p:nvPr/>
        </p:nvGrpSpPr>
        <p:grpSpPr>
          <a:xfrm>
            <a:off x="191135" y="311150"/>
            <a:ext cx="6557010" cy="645160"/>
            <a:chOff x="301" y="490"/>
            <a:chExt cx="10326" cy="1016"/>
          </a:xfrm>
        </p:grpSpPr>
        <p:sp>
          <p:nvSpPr>
            <p:cNvPr id="4" name="文本框 3"/>
            <p:cNvSpPr txBox="1"/>
            <p:nvPr>
              <p:custDataLst>
                <p:tags r:id="rId1"/>
              </p:custDataLst>
            </p:nvPr>
          </p:nvSpPr>
          <p:spPr>
            <a:xfrm>
              <a:off x="1126" y="490"/>
              <a:ext cx="9501" cy="1016"/>
            </a:xfrm>
            <a:prstGeom prst="rect">
              <a:avLst/>
            </a:prstGeom>
            <a:noFill/>
          </p:spPr>
          <p:txBody>
            <a:bodyPr wrap="square" rtlCol="0">
              <a:spAutoFit/>
            </a:bodyPr>
            <a:p>
              <a:r>
                <a:rPr lang="en-US" altLang="zh-CN" sz="3600"/>
                <a:t>          </a:t>
              </a:r>
              <a:r>
                <a:rPr lang="zh-CN" sz="2800" b="1"/>
                <a:t>功能特点</a:t>
              </a:r>
              <a:endParaRPr lang="zh-CN" sz="2800" b="1"/>
            </a:p>
          </p:txBody>
        </p:sp>
        <p:pic>
          <p:nvPicPr>
            <p:cNvPr id="13" name="图片 12" descr="公司logo"/>
            <p:cNvPicPr>
              <a:picLocks noChangeAspect="1"/>
            </p:cNvPicPr>
            <p:nvPr>
              <p:custDataLst>
                <p:tags r:id="rId2"/>
              </p:custDataLst>
            </p:nvPr>
          </p:nvPicPr>
          <p:blipFill>
            <a:blip r:embed="rId3"/>
            <a:stretch>
              <a:fillRect/>
            </a:stretch>
          </p:blipFill>
          <p:spPr>
            <a:xfrm>
              <a:off x="1126" y="490"/>
              <a:ext cx="1713" cy="982"/>
            </a:xfrm>
            <a:prstGeom prst="rect">
              <a:avLst/>
            </a:prstGeom>
          </p:spPr>
        </p:pic>
        <p:grpSp>
          <p:nvGrpSpPr>
            <p:cNvPr id="15" name="组合 14"/>
            <p:cNvGrpSpPr/>
            <p:nvPr/>
          </p:nvGrpSpPr>
          <p:grpSpPr>
            <a:xfrm>
              <a:off x="301" y="584"/>
              <a:ext cx="440" cy="922"/>
              <a:chOff x="301" y="584"/>
              <a:chExt cx="440" cy="922"/>
            </a:xfrm>
          </p:grpSpPr>
          <p:sp>
            <p:nvSpPr>
              <p:cNvPr id="10" name="矩形 9"/>
              <p:cNvSpPr/>
              <p:nvPr>
                <p:custDataLst>
                  <p:tags r:id="rId4"/>
                </p:custDataLst>
              </p:nvPr>
            </p:nvSpPr>
            <p:spPr>
              <a:xfrm>
                <a:off x="301" y="584"/>
                <a:ext cx="227"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10"/>
              <p:cNvSpPr/>
              <p:nvPr>
                <p:custDataLst>
                  <p:tags r:id="rId5"/>
                </p:custDataLst>
              </p:nvPr>
            </p:nvSpPr>
            <p:spPr>
              <a:xfrm>
                <a:off x="621" y="584"/>
                <a:ext cx="120"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sp>
        <p:nvSpPr>
          <p:cNvPr id="8" name="圆角矩形 7"/>
          <p:cNvSpPr/>
          <p:nvPr>
            <p:custDataLst>
              <p:tags r:id="rId6"/>
            </p:custDataLst>
          </p:nvPr>
        </p:nvSpPr>
        <p:spPr>
          <a:xfrm>
            <a:off x="977265" y="3851275"/>
            <a:ext cx="2551430" cy="2561590"/>
          </a:xfrm>
          <a:prstGeom prst="roundRect">
            <a:avLst/>
          </a:prstGeom>
          <a:solidFill>
            <a:schemeClr val="bg1"/>
          </a:solidFill>
          <a:ln>
            <a:solidFill>
              <a:srgbClr val="000000">
                <a:alpha val="0"/>
              </a:srgbClr>
            </a:solidFill>
          </a:ln>
          <a:effectLst>
            <a:outerShdw blurRad="63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圆角矩形 6"/>
          <p:cNvSpPr/>
          <p:nvPr>
            <p:custDataLst>
              <p:tags r:id="rId7"/>
            </p:custDataLst>
          </p:nvPr>
        </p:nvSpPr>
        <p:spPr>
          <a:xfrm>
            <a:off x="8395970" y="1076960"/>
            <a:ext cx="2551430" cy="2561590"/>
          </a:xfrm>
          <a:prstGeom prst="roundRect">
            <a:avLst/>
          </a:prstGeom>
          <a:solidFill>
            <a:schemeClr val="bg1"/>
          </a:solidFill>
          <a:ln>
            <a:solidFill>
              <a:srgbClr val="000000">
                <a:alpha val="0"/>
              </a:srgbClr>
            </a:solidFill>
          </a:ln>
          <a:effectLst>
            <a:outerShdw blurRad="63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圆角矩形 11"/>
          <p:cNvSpPr/>
          <p:nvPr>
            <p:custDataLst>
              <p:tags r:id="rId8"/>
            </p:custDataLst>
          </p:nvPr>
        </p:nvSpPr>
        <p:spPr>
          <a:xfrm>
            <a:off x="4668520" y="1115060"/>
            <a:ext cx="2551430" cy="2561590"/>
          </a:xfrm>
          <a:prstGeom prst="roundRect">
            <a:avLst/>
          </a:prstGeom>
          <a:solidFill>
            <a:schemeClr val="bg1"/>
          </a:solidFill>
          <a:ln>
            <a:solidFill>
              <a:srgbClr val="000000">
                <a:alpha val="0"/>
              </a:srgbClr>
            </a:solidFill>
          </a:ln>
          <a:effectLst>
            <a:outerShdw blurRad="63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圆角矩形 16"/>
          <p:cNvSpPr/>
          <p:nvPr>
            <p:custDataLst>
              <p:tags r:id="rId9"/>
            </p:custDataLst>
          </p:nvPr>
        </p:nvSpPr>
        <p:spPr>
          <a:xfrm>
            <a:off x="992505" y="1154430"/>
            <a:ext cx="2551430" cy="2561590"/>
          </a:xfrm>
          <a:prstGeom prst="roundRect">
            <a:avLst/>
          </a:prstGeom>
          <a:solidFill>
            <a:schemeClr val="bg1"/>
          </a:solidFill>
          <a:ln>
            <a:solidFill>
              <a:srgbClr val="000000">
                <a:alpha val="0"/>
              </a:srgbClr>
            </a:solidFill>
          </a:ln>
          <a:effectLst>
            <a:outerShdw blurRad="63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8" name="组合 17"/>
          <p:cNvGrpSpPr/>
          <p:nvPr/>
        </p:nvGrpSpPr>
        <p:grpSpPr>
          <a:xfrm>
            <a:off x="1881505" y="1323975"/>
            <a:ext cx="815340" cy="815340"/>
            <a:chOff x="1167" y="2196"/>
            <a:chExt cx="1284" cy="1284"/>
          </a:xfrm>
        </p:grpSpPr>
        <p:sp>
          <p:nvSpPr>
            <p:cNvPr id="19" name="圆角矩形 18"/>
            <p:cNvSpPr/>
            <p:nvPr>
              <p:custDataLst>
                <p:tags r:id="rId10"/>
              </p:custDataLst>
            </p:nvPr>
          </p:nvSpPr>
          <p:spPr>
            <a:xfrm>
              <a:off x="1167" y="2196"/>
              <a:ext cx="1284" cy="1284"/>
            </a:xfrm>
            <a:prstGeom prst="roundRect">
              <a:avLst>
                <a:gd name="adj" fmla="val 29595"/>
              </a:avLst>
            </a:prstGeom>
            <a:solidFill>
              <a:schemeClr val="bg1"/>
            </a:solidFill>
            <a:ln>
              <a:noFill/>
            </a:ln>
            <a:effectLst>
              <a:outerShdw blurRad="76200" sx="96000" sy="9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t>[[[</a:t>
              </a:r>
              <a:endParaRPr lang="en-US" altLang="zh-CN" sz="1600"/>
            </a:p>
          </p:txBody>
        </p:sp>
        <p:pic>
          <p:nvPicPr>
            <p:cNvPr id="20" name="图片 19" descr="ditu_dingwei"/>
            <p:cNvPicPr>
              <a:picLocks noChangeAspect="1"/>
            </p:cNvPicPr>
            <p:nvPr>
              <p:custDataLst>
                <p:tags r:id="rId11"/>
              </p:custDataLst>
            </p:nvPr>
          </p:nvPicPr>
          <p:blipFill>
            <a:blip r:embed="rId12"/>
            <a:stretch>
              <a:fillRect/>
            </a:stretch>
          </p:blipFill>
          <p:spPr>
            <a:xfrm>
              <a:off x="1290" y="2319"/>
              <a:ext cx="1038" cy="1038"/>
            </a:xfrm>
            <a:prstGeom prst="rect">
              <a:avLst/>
            </a:prstGeom>
          </p:spPr>
        </p:pic>
      </p:grpSp>
      <p:sp>
        <p:nvSpPr>
          <p:cNvPr id="21" name="圆角矩形 20"/>
          <p:cNvSpPr/>
          <p:nvPr>
            <p:custDataLst>
              <p:tags r:id="rId13"/>
            </p:custDataLst>
          </p:nvPr>
        </p:nvSpPr>
        <p:spPr>
          <a:xfrm>
            <a:off x="5536565" y="1323975"/>
            <a:ext cx="815340" cy="815340"/>
          </a:xfrm>
          <a:prstGeom prst="roundRect">
            <a:avLst>
              <a:gd name="adj" fmla="val 29595"/>
            </a:avLst>
          </a:prstGeom>
          <a:solidFill>
            <a:schemeClr val="bg1"/>
          </a:solidFill>
          <a:ln>
            <a:noFill/>
          </a:ln>
          <a:effectLst>
            <a:outerShdw blurRad="76200" sx="96000" sy="9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t>[[[</a:t>
            </a:r>
            <a:endParaRPr lang="en-US" altLang="zh-CN" sz="1600"/>
          </a:p>
        </p:txBody>
      </p:sp>
      <p:pic>
        <p:nvPicPr>
          <p:cNvPr id="22" name="图片 21" descr="jiance"/>
          <p:cNvPicPr>
            <a:picLocks noChangeAspect="1"/>
          </p:cNvPicPr>
          <p:nvPr>
            <p:custDataLst>
              <p:tags r:id="rId14"/>
            </p:custDataLst>
          </p:nvPr>
        </p:nvPicPr>
        <p:blipFill>
          <a:blip r:embed="rId15"/>
          <a:stretch>
            <a:fillRect/>
          </a:stretch>
        </p:blipFill>
        <p:spPr>
          <a:xfrm>
            <a:off x="5739448" y="1526540"/>
            <a:ext cx="409575" cy="409575"/>
          </a:xfrm>
          <a:prstGeom prst="rect">
            <a:avLst/>
          </a:prstGeom>
        </p:spPr>
      </p:pic>
      <p:grpSp>
        <p:nvGrpSpPr>
          <p:cNvPr id="23" name="组合 22"/>
          <p:cNvGrpSpPr/>
          <p:nvPr/>
        </p:nvGrpSpPr>
        <p:grpSpPr>
          <a:xfrm>
            <a:off x="9283065" y="1323975"/>
            <a:ext cx="815340" cy="815340"/>
            <a:chOff x="8637" y="2216"/>
            <a:chExt cx="1284" cy="1284"/>
          </a:xfrm>
        </p:grpSpPr>
        <p:sp>
          <p:nvSpPr>
            <p:cNvPr id="24" name="圆角矩形 23"/>
            <p:cNvSpPr/>
            <p:nvPr>
              <p:custDataLst>
                <p:tags r:id="rId16"/>
              </p:custDataLst>
            </p:nvPr>
          </p:nvSpPr>
          <p:spPr>
            <a:xfrm>
              <a:off x="8637" y="2216"/>
              <a:ext cx="1284" cy="1284"/>
            </a:xfrm>
            <a:prstGeom prst="roundRect">
              <a:avLst>
                <a:gd name="adj" fmla="val 29595"/>
              </a:avLst>
            </a:prstGeom>
            <a:solidFill>
              <a:schemeClr val="bg1"/>
            </a:solidFill>
            <a:ln>
              <a:noFill/>
            </a:ln>
            <a:effectLst>
              <a:outerShdw blurRad="76200" sx="96000" sy="9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t>[[[</a:t>
              </a:r>
              <a:endParaRPr lang="en-US" altLang="zh-CN" sz="1600"/>
            </a:p>
          </p:txBody>
        </p:sp>
        <p:pic>
          <p:nvPicPr>
            <p:cNvPr id="25" name="图片 24" descr="xunjianguiji"/>
            <p:cNvPicPr>
              <a:picLocks noChangeAspect="1"/>
            </p:cNvPicPr>
            <p:nvPr>
              <p:custDataLst>
                <p:tags r:id="rId17"/>
              </p:custDataLst>
            </p:nvPr>
          </p:nvPicPr>
          <p:blipFill>
            <a:blip r:embed="rId18"/>
            <a:stretch>
              <a:fillRect/>
            </a:stretch>
          </p:blipFill>
          <p:spPr>
            <a:xfrm>
              <a:off x="8936" y="2515"/>
              <a:ext cx="685" cy="685"/>
            </a:xfrm>
            <a:prstGeom prst="rect">
              <a:avLst/>
            </a:prstGeom>
          </p:spPr>
        </p:pic>
      </p:grpSp>
      <p:grpSp>
        <p:nvGrpSpPr>
          <p:cNvPr id="26" name="组合 25"/>
          <p:cNvGrpSpPr/>
          <p:nvPr/>
        </p:nvGrpSpPr>
        <p:grpSpPr>
          <a:xfrm>
            <a:off x="1864995" y="4066540"/>
            <a:ext cx="815340" cy="815340"/>
            <a:chOff x="14192" y="2226"/>
            <a:chExt cx="1284" cy="1284"/>
          </a:xfrm>
        </p:grpSpPr>
        <p:sp>
          <p:nvSpPr>
            <p:cNvPr id="27" name="圆角矩形 26"/>
            <p:cNvSpPr/>
            <p:nvPr>
              <p:custDataLst>
                <p:tags r:id="rId19"/>
              </p:custDataLst>
            </p:nvPr>
          </p:nvSpPr>
          <p:spPr>
            <a:xfrm>
              <a:off x="14192" y="2226"/>
              <a:ext cx="1284" cy="1284"/>
            </a:xfrm>
            <a:prstGeom prst="roundRect">
              <a:avLst>
                <a:gd name="adj" fmla="val 29595"/>
              </a:avLst>
            </a:prstGeom>
            <a:solidFill>
              <a:schemeClr val="bg1"/>
            </a:solidFill>
            <a:ln>
              <a:noFill/>
            </a:ln>
            <a:effectLst>
              <a:outerShdw blurRad="76200" sx="96000" sy="9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t>[[[</a:t>
              </a:r>
              <a:endParaRPr lang="en-US" altLang="zh-CN" sz="1600"/>
            </a:p>
          </p:txBody>
        </p:sp>
        <p:pic>
          <p:nvPicPr>
            <p:cNvPr id="28" name="图片 27" descr="dianziweilan"/>
            <p:cNvPicPr>
              <a:picLocks noChangeAspect="1"/>
            </p:cNvPicPr>
            <p:nvPr>
              <p:custDataLst>
                <p:tags r:id="rId20"/>
              </p:custDataLst>
            </p:nvPr>
          </p:nvPicPr>
          <p:blipFill>
            <a:blip r:embed="rId21"/>
            <a:stretch>
              <a:fillRect/>
            </a:stretch>
          </p:blipFill>
          <p:spPr>
            <a:xfrm>
              <a:off x="14481" y="2515"/>
              <a:ext cx="705" cy="705"/>
            </a:xfrm>
            <a:prstGeom prst="rect">
              <a:avLst/>
            </a:prstGeom>
          </p:spPr>
        </p:pic>
      </p:grpSp>
      <p:sp>
        <p:nvSpPr>
          <p:cNvPr id="29" name="文本框 28"/>
          <p:cNvSpPr txBox="1"/>
          <p:nvPr>
            <p:custDataLst>
              <p:tags r:id="rId22"/>
            </p:custDataLst>
          </p:nvPr>
        </p:nvSpPr>
        <p:spPr>
          <a:xfrm>
            <a:off x="1032510" y="2101215"/>
            <a:ext cx="2466975" cy="1322070"/>
          </a:xfrm>
          <a:prstGeom prst="rect">
            <a:avLst/>
          </a:prstGeom>
          <a:noFill/>
        </p:spPr>
        <p:txBody>
          <a:bodyPr wrap="square" rtlCol="0">
            <a:spAutoFit/>
          </a:bodyPr>
          <a:p>
            <a:pPr algn="ctr"/>
            <a:r>
              <a:rPr lang="zh-CN" altLang="en-US" sz="1600" b="1">
                <a:sym typeface="+mn-ea"/>
              </a:rPr>
              <a:t>实时定位</a:t>
            </a:r>
            <a:endParaRPr lang="zh-CN" altLang="en-US" sz="1600" b="1">
              <a:sym typeface="+mn-ea"/>
            </a:endParaRPr>
          </a:p>
          <a:p>
            <a:pPr algn="ctr"/>
            <a:endParaRPr lang="zh-CN" altLang="en-US" sz="1600" b="1">
              <a:sym typeface="+mn-ea"/>
            </a:endParaRPr>
          </a:p>
          <a:p>
            <a:r>
              <a:rPr lang="zh-CN" altLang="en-US" sz="1600">
                <a:sym typeface="+mn-ea"/>
              </a:rPr>
              <a:t>GPS+BDS双星高精度定位，也可以采用单GPS或者BDS定位。</a:t>
            </a:r>
            <a:endParaRPr lang="zh-CN" altLang="en-US" sz="1600">
              <a:sym typeface="+mn-ea"/>
            </a:endParaRPr>
          </a:p>
        </p:txBody>
      </p:sp>
      <p:sp>
        <p:nvSpPr>
          <p:cNvPr id="30" name="文本框 29"/>
          <p:cNvSpPr txBox="1"/>
          <p:nvPr>
            <p:custDataLst>
              <p:tags r:id="rId23"/>
            </p:custDataLst>
          </p:nvPr>
        </p:nvSpPr>
        <p:spPr>
          <a:xfrm>
            <a:off x="4803140" y="2180590"/>
            <a:ext cx="2353945" cy="1076325"/>
          </a:xfrm>
          <a:prstGeom prst="rect">
            <a:avLst/>
          </a:prstGeom>
          <a:noFill/>
        </p:spPr>
        <p:txBody>
          <a:bodyPr wrap="square" rtlCol="0">
            <a:spAutoFit/>
          </a:bodyPr>
          <a:p>
            <a:pPr algn="ctr"/>
            <a:r>
              <a:rPr lang="zh-CN" altLang="en-US" sz="1600" b="1">
                <a:sym typeface="+mn-ea"/>
              </a:rPr>
              <a:t>实时监测</a:t>
            </a:r>
            <a:endParaRPr lang="zh-CN" altLang="en-US" sz="1600" b="1">
              <a:sym typeface="+mn-ea"/>
            </a:endParaRPr>
          </a:p>
          <a:p>
            <a:pPr algn="ctr"/>
            <a:endParaRPr lang="zh-CN" altLang="en-US" sz="1600" b="1">
              <a:sym typeface="+mn-ea"/>
            </a:endParaRPr>
          </a:p>
          <a:p>
            <a:r>
              <a:rPr lang="zh-CN" altLang="en-US" sz="1600">
                <a:sym typeface="+mn-ea"/>
              </a:rPr>
              <a:t>内置传感器，实时监测设备运行状态；</a:t>
            </a:r>
            <a:endParaRPr lang="en-US" altLang="zh-CN" sz="1600">
              <a:sym typeface="+mn-ea"/>
            </a:endParaRPr>
          </a:p>
        </p:txBody>
      </p:sp>
      <p:sp>
        <p:nvSpPr>
          <p:cNvPr id="31" name="文本框 30"/>
          <p:cNvSpPr txBox="1"/>
          <p:nvPr>
            <p:custDataLst>
              <p:tags r:id="rId24"/>
            </p:custDataLst>
          </p:nvPr>
        </p:nvSpPr>
        <p:spPr>
          <a:xfrm>
            <a:off x="8651240" y="2180590"/>
            <a:ext cx="2060575" cy="1076325"/>
          </a:xfrm>
          <a:prstGeom prst="rect">
            <a:avLst/>
          </a:prstGeom>
          <a:noFill/>
        </p:spPr>
        <p:txBody>
          <a:bodyPr wrap="square" rtlCol="0">
            <a:spAutoFit/>
          </a:bodyPr>
          <a:p>
            <a:pPr algn="ctr"/>
            <a:r>
              <a:rPr lang="zh-CN" altLang="en-US" sz="1600" b="1">
                <a:sym typeface="+mn-ea"/>
              </a:rPr>
              <a:t>轨迹查询</a:t>
            </a:r>
            <a:endParaRPr lang="zh-CN" altLang="en-US" sz="1600" b="1">
              <a:sym typeface="+mn-ea"/>
            </a:endParaRPr>
          </a:p>
          <a:p>
            <a:pPr algn="ctr"/>
            <a:endParaRPr lang="zh-CN" altLang="en-US" sz="1600" b="1">
              <a:sym typeface="+mn-ea"/>
            </a:endParaRPr>
          </a:p>
          <a:p>
            <a:pPr algn="l"/>
            <a:r>
              <a:rPr lang="zh-CN" altLang="en-US" sz="1600">
                <a:sym typeface="+mn-ea"/>
              </a:rPr>
              <a:t>不删档轨迹记录，随时查看设备历史轨迹；</a:t>
            </a:r>
            <a:endParaRPr lang="zh-CN" altLang="en-US" sz="1600">
              <a:sym typeface="+mn-ea"/>
            </a:endParaRPr>
          </a:p>
        </p:txBody>
      </p:sp>
      <p:sp>
        <p:nvSpPr>
          <p:cNvPr id="32" name="文本框 31"/>
          <p:cNvSpPr txBox="1"/>
          <p:nvPr>
            <p:custDataLst>
              <p:tags r:id="rId25"/>
            </p:custDataLst>
          </p:nvPr>
        </p:nvSpPr>
        <p:spPr>
          <a:xfrm>
            <a:off x="1219200" y="4888230"/>
            <a:ext cx="2089150" cy="1076325"/>
          </a:xfrm>
          <a:prstGeom prst="rect">
            <a:avLst/>
          </a:prstGeom>
          <a:noFill/>
        </p:spPr>
        <p:txBody>
          <a:bodyPr wrap="square" rtlCol="0">
            <a:spAutoFit/>
          </a:bodyPr>
          <a:p>
            <a:pPr algn="ctr"/>
            <a:r>
              <a:rPr lang="zh-CN" altLang="en-US" sz="1600" b="1">
                <a:sym typeface="+mn-ea"/>
              </a:rPr>
              <a:t>电子围栏</a:t>
            </a:r>
            <a:endParaRPr lang="zh-CN" altLang="en-US" sz="1600" b="1">
              <a:sym typeface="+mn-ea"/>
            </a:endParaRPr>
          </a:p>
          <a:p>
            <a:pPr algn="ctr"/>
            <a:endParaRPr lang="zh-CN" altLang="en-US" sz="1600" b="1">
              <a:sym typeface="+mn-ea"/>
            </a:endParaRPr>
          </a:p>
          <a:p>
            <a:pPr algn="l"/>
            <a:r>
              <a:rPr lang="zh-CN" altLang="en-US" sz="1600">
                <a:sym typeface="+mn-ea"/>
              </a:rPr>
              <a:t>越界报警，有效防止物品丢失；</a:t>
            </a:r>
            <a:endParaRPr lang="zh-CN" altLang="en-US" sz="1600">
              <a:sym typeface="+mn-ea"/>
            </a:endParaRPr>
          </a:p>
        </p:txBody>
      </p:sp>
      <p:grpSp>
        <p:nvGrpSpPr>
          <p:cNvPr id="3" name="组合 2"/>
          <p:cNvGrpSpPr/>
          <p:nvPr/>
        </p:nvGrpSpPr>
        <p:grpSpPr>
          <a:xfrm>
            <a:off x="4677410" y="3851275"/>
            <a:ext cx="2551430" cy="2579370"/>
            <a:chOff x="7366" y="6065"/>
            <a:chExt cx="4018" cy="4062"/>
          </a:xfrm>
        </p:grpSpPr>
        <p:sp>
          <p:nvSpPr>
            <p:cNvPr id="6" name="圆角矩形 5"/>
            <p:cNvSpPr/>
            <p:nvPr>
              <p:custDataLst>
                <p:tags r:id="rId26"/>
              </p:custDataLst>
            </p:nvPr>
          </p:nvSpPr>
          <p:spPr>
            <a:xfrm>
              <a:off x="7366" y="6065"/>
              <a:ext cx="4018" cy="4063"/>
            </a:xfrm>
            <a:prstGeom prst="roundRect">
              <a:avLst/>
            </a:prstGeom>
            <a:solidFill>
              <a:schemeClr val="bg1"/>
            </a:solidFill>
            <a:ln>
              <a:solidFill>
                <a:srgbClr val="000000">
                  <a:alpha val="0"/>
                </a:srgbClr>
              </a:solidFill>
            </a:ln>
            <a:effectLst>
              <a:outerShdw blurRad="63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 name="文本框 42"/>
            <p:cNvSpPr txBox="1"/>
            <p:nvPr>
              <p:custDataLst>
                <p:tags r:id="rId27"/>
              </p:custDataLst>
            </p:nvPr>
          </p:nvSpPr>
          <p:spPr>
            <a:xfrm>
              <a:off x="7554" y="7772"/>
              <a:ext cx="3634" cy="1695"/>
            </a:xfrm>
            <a:prstGeom prst="rect">
              <a:avLst/>
            </a:prstGeom>
            <a:noFill/>
          </p:spPr>
          <p:txBody>
            <a:bodyPr wrap="square" rtlCol="0">
              <a:spAutoFit/>
            </a:bodyPr>
            <a:p>
              <a:pPr algn="ctr"/>
              <a:r>
                <a:rPr lang="zh-CN" altLang="en-US" sz="1600" b="1">
                  <a:sym typeface="+mn-ea"/>
                </a:rPr>
                <a:t>超低功耗</a:t>
              </a:r>
              <a:endParaRPr lang="zh-CN" altLang="en-US" sz="1600" b="1">
                <a:sym typeface="+mn-ea"/>
              </a:endParaRPr>
            </a:p>
            <a:p>
              <a:pPr algn="ctr"/>
              <a:endParaRPr lang="zh-CN" altLang="en-US" sz="1600" b="1">
                <a:sym typeface="+mn-ea"/>
              </a:endParaRPr>
            </a:p>
            <a:p>
              <a:r>
                <a:rPr lang="zh-CN" altLang="en-US" sz="1600">
                  <a:sym typeface="+mn-ea"/>
                </a:rPr>
                <a:t>设备最长使用时间达</a:t>
              </a:r>
              <a:r>
                <a:rPr lang="en-US" altLang="zh-CN" sz="1600">
                  <a:sym typeface="+mn-ea"/>
                </a:rPr>
                <a:t>40</a:t>
              </a:r>
              <a:r>
                <a:rPr lang="zh-CN" altLang="en-US" sz="1600">
                  <a:sym typeface="+mn-ea"/>
                </a:rPr>
                <a:t>天</a:t>
              </a:r>
              <a:r>
                <a:rPr lang="en-US" altLang="zh-CN" sz="1600">
                  <a:sym typeface="+mn-ea"/>
                </a:rPr>
                <a:t>+</a:t>
              </a:r>
              <a:endParaRPr lang="en-US" altLang="zh-CN" sz="1600">
                <a:sym typeface="+mn-ea"/>
              </a:endParaRPr>
            </a:p>
          </p:txBody>
        </p:sp>
        <p:grpSp>
          <p:nvGrpSpPr>
            <p:cNvPr id="49" name="组合 48"/>
            <p:cNvGrpSpPr/>
            <p:nvPr/>
          </p:nvGrpSpPr>
          <p:grpSpPr>
            <a:xfrm>
              <a:off x="8735" y="6351"/>
              <a:ext cx="1284" cy="1284"/>
              <a:chOff x="6457" y="5927"/>
              <a:chExt cx="1284" cy="1284"/>
            </a:xfrm>
          </p:grpSpPr>
          <p:sp>
            <p:nvSpPr>
              <p:cNvPr id="34" name="圆角矩形 33"/>
              <p:cNvSpPr/>
              <p:nvPr>
                <p:custDataLst>
                  <p:tags r:id="rId28"/>
                </p:custDataLst>
              </p:nvPr>
            </p:nvSpPr>
            <p:spPr>
              <a:xfrm>
                <a:off x="6457" y="5927"/>
                <a:ext cx="1284" cy="1284"/>
              </a:xfrm>
              <a:prstGeom prst="roundRect">
                <a:avLst>
                  <a:gd name="adj" fmla="val 29595"/>
                </a:avLst>
              </a:prstGeom>
              <a:solidFill>
                <a:schemeClr val="bg1"/>
              </a:solidFill>
              <a:ln>
                <a:noFill/>
              </a:ln>
              <a:effectLst>
                <a:outerShdw blurRad="76200" sx="96000" sy="9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t>[[[</a:t>
                </a:r>
                <a:endParaRPr lang="en-US" altLang="zh-CN" sz="1600"/>
              </a:p>
            </p:txBody>
          </p:sp>
          <p:pic>
            <p:nvPicPr>
              <p:cNvPr id="47" name="图片 46" descr="dianchi-gaodianliang"/>
              <p:cNvPicPr>
                <a:picLocks noChangeAspect="1"/>
              </p:cNvPicPr>
              <p:nvPr>
                <p:custDataLst>
                  <p:tags r:id="rId29"/>
                </p:custDataLst>
              </p:nvPr>
            </p:nvPicPr>
            <p:blipFill>
              <a:blip r:embed="rId30"/>
              <a:stretch>
                <a:fillRect/>
              </a:stretch>
            </p:blipFill>
            <p:spPr>
              <a:xfrm>
                <a:off x="6716" y="6186"/>
                <a:ext cx="766" cy="766"/>
              </a:xfrm>
              <a:prstGeom prst="rect">
                <a:avLst/>
              </a:prstGeom>
            </p:spPr>
          </p:pic>
        </p:grpSp>
      </p:grpSp>
      <p:grpSp>
        <p:nvGrpSpPr>
          <p:cNvPr id="5" name="组合 4"/>
          <p:cNvGrpSpPr/>
          <p:nvPr/>
        </p:nvGrpSpPr>
        <p:grpSpPr>
          <a:xfrm>
            <a:off x="8404225" y="3851275"/>
            <a:ext cx="2551430" cy="2580005"/>
            <a:chOff x="7366" y="6065"/>
            <a:chExt cx="4018" cy="4063"/>
          </a:xfrm>
        </p:grpSpPr>
        <p:sp>
          <p:nvSpPr>
            <p:cNvPr id="9" name="圆角矩形 8"/>
            <p:cNvSpPr/>
            <p:nvPr>
              <p:custDataLst>
                <p:tags r:id="rId31"/>
              </p:custDataLst>
            </p:nvPr>
          </p:nvSpPr>
          <p:spPr>
            <a:xfrm>
              <a:off x="7366" y="6065"/>
              <a:ext cx="4018" cy="4063"/>
            </a:xfrm>
            <a:prstGeom prst="roundRect">
              <a:avLst/>
            </a:prstGeom>
            <a:solidFill>
              <a:schemeClr val="bg1"/>
            </a:solidFill>
            <a:ln>
              <a:solidFill>
                <a:srgbClr val="000000">
                  <a:alpha val="0"/>
                </a:srgbClr>
              </a:solidFill>
            </a:ln>
            <a:effectLst>
              <a:outerShdw blurRad="63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文本框 13"/>
            <p:cNvSpPr txBox="1"/>
            <p:nvPr>
              <p:custDataLst>
                <p:tags r:id="rId32"/>
              </p:custDataLst>
            </p:nvPr>
          </p:nvSpPr>
          <p:spPr>
            <a:xfrm>
              <a:off x="7554" y="7772"/>
              <a:ext cx="3634" cy="1695"/>
            </a:xfrm>
            <a:prstGeom prst="rect">
              <a:avLst/>
            </a:prstGeom>
            <a:noFill/>
          </p:spPr>
          <p:txBody>
            <a:bodyPr wrap="square" rtlCol="0">
              <a:spAutoFit/>
            </a:bodyPr>
            <a:p>
              <a:pPr algn="ctr"/>
              <a:r>
                <a:rPr lang="zh-CN" altLang="en-US" sz="1600" b="1">
                  <a:sym typeface="+mn-ea"/>
                </a:rPr>
                <a:t>通信方式</a:t>
              </a:r>
              <a:endParaRPr lang="zh-CN" altLang="en-US" sz="1600" b="1">
                <a:sym typeface="+mn-ea"/>
              </a:endParaRPr>
            </a:p>
            <a:p>
              <a:pPr algn="ctr"/>
              <a:endParaRPr lang="zh-CN" altLang="en-US" sz="1600" b="1">
                <a:sym typeface="+mn-ea"/>
              </a:endParaRPr>
            </a:p>
            <a:p>
              <a:r>
                <a:rPr lang="zh-CN" altLang="en-US" sz="1600">
                  <a:sym typeface="+mn-ea"/>
                </a:rPr>
                <a:t>运用4G Cat1和NB两种通信方式实时定位。</a:t>
              </a:r>
              <a:endParaRPr lang="en-US" altLang="zh-CN" sz="1600">
                <a:sym typeface="+mn-ea"/>
              </a:endParaRPr>
            </a:p>
          </p:txBody>
        </p:sp>
        <p:sp>
          <p:nvSpPr>
            <p:cNvPr id="35" name="圆角矩形 34"/>
            <p:cNvSpPr/>
            <p:nvPr>
              <p:custDataLst>
                <p:tags r:id="rId33"/>
              </p:custDataLst>
            </p:nvPr>
          </p:nvSpPr>
          <p:spPr>
            <a:xfrm>
              <a:off x="8735" y="6351"/>
              <a:ext cx="1284" cy="1284"/>
            </a:xfrm>
            <a:prstGeom prst="roundRect">
              <a:avLst>
                <a:gd name="adj" fmla="val 29595"/>
              </a:avLst>
            </a:prstGeom>
            <a:solidFill>
              <a:schemeClr val="bg1"/>
            </a:solidFill>
            <a:ln>
              <a:noFill/>
            </a:ln>
            <a:effectLst>
              <a:outerShdw blurRad="76200" sx="96000" sy="9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600"/>
                <a:t>[[[</a:t>
              </a:r>
              <a:endParaRPr lang="en-US" altLang="zh-CN" sz="1600"/>
            </a:p>
          </p:txBody>
        </p:sp>
      </p:grpSp>
      <p:pic>
        <p:nvPicPr>
          <p:cNvPr id="37" name="图片 36" descr="tongxin-01"/>
          <p:cNvPicPr>
            <a:picLocks noChangeAspect="1"/>
          </p:cNvPicPr>
          <p:nvPr/>
        </p:nvPicPr>
        <p:blipFill>
          <a:blip r:embed="rId34"/>
          <a:stretch>
            <a:fillRect/>
          </a:stretch>
        </p:blipFill>
        <p:spPr>
          <a:xfrm>
            <a:off x="9436100" y="4217670"/>
            <a:ext cx="475615" cy="466090"/>
          </a:xfrm>
          <a:prstGeom prst="rect">
            <a:avLst/>
          </a:prstGeom>
        </p:spPr>
      </p:pic>
    </p:spTree>
    <p:custDataLst>
      <p:tags r:id="rId35"/>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6" name="组合 15"/>
          <p:cNvGrpSpPr/>
          <p:nvPr/>
        </p:nvGrpSpPr>
        <p:grpSpPr>
          <a:xfrm>
            <a:off x="191135" y="311150"/>
            <a:ext cx="6557010" cy="645160"/>
            <a:chOff x="301" y="490"/>
            <a:chExt cx="10326" cy="1016"/>
          </a:xfrm>
        </p:grpSpPr>
        <p:sp>
          <p:nvSpPr>
            <p:cNvPr id="4" name="文本框 3"/>
            <p:cNvSpPr txBox="1"/>
            <p:nvPr>
              <p:custDataLst>
                <p:tags r:id="rId1"/>
              </p:custDataLst>
            </p:nvPr>
          </p:nvSpPr>
          <p:spPr>
            <a:xfrm>
              <a:off x="1126" y="490"/>
              <a:ext cx="9501" cy="1016"/>
            </a:xfrm>
            <a:prstGeom prst="rect">
              <a:avLst/>
            </a:prstGeom>
            <a:noFill/>
          </p:spPr>
          <p:txBody>
            <a:bodyPr wrap="square" rtlCol="0">
              <a:spAutoFit/>
            </a:bodyPr>
            <a:p>
              <a:r>
                <a:rPr lang="en-US" altLang="zh-CN" sz="3600"/>
                <a:t>          </a:t>
              </a:r>
              <a:r>
                <a:rPr lang="zh-CN" sz="2800" b="1"/>
                <a:t>应用场景</a:t>
              </a:r>
              <a:endParaRPr lang="zh-CN" sz="2800" b="1"/>
            </a:p>
          </p:txBody>
        </p:sp>
        <p:pic>
          <p:nvPicPr>
            <p:cNvPr id="13" name="图片 12" descr="公司logo"/>
            <p:cNvPicPr>
              <a:picLocks noChangeAspect="1"/>
            </p:cNvPicPr>
            <p:nvPr>
              <p:custDataLst>
                <p:tags r:id="rId2"/>
              </p:custDataLst>
            </p:nvPr>
          </p:nvPicPr>
          <p:blipFill>
            <a:blip r:embed="rId3"/>
            <a:stretch>
              <a:fillRect/>
            </a:stretch>
          </p:blipFill>
          <p:spPr>
            <a:xfrm>
              <a:off x="1126" y="490"/>
              <a:ext cx="1713" cy="982"/>
            </a:xfrm>
            <a:prstGeom prst="rect">
              <a:avLst/>
            </a:prstGeom>
          </p:spPr>
        </p:pic>
        <p:grpSp>
          <p:nvGrpSpPr>
            <p:cNvPr id="15" name="组合 14"/>
            <p:cNvGrpSpPr/>
            <p:nvPr/>
          </p:nvGrpSpPr>
          <p:grpSpPr>
            <a:xfrm>
              <a:off x="301" y="584"/>
              <a:ext cx="440" cy="922"/>
              <a:chOff x="301" y="584"/>
              <a:chExt cx="440" cy="922"/>
            </a:xfrm>
          </p:grpSpPr>
          <p:sp>
            <p:nvSpPr>
              <p:cNvPr id="10" name="矩形 9"/>
              <p:cNvSpPr/>
              <p:nvPr>
                <p:custDataLst>
                  <p:tags r:id="rId4"/>
                </p:custDataLst>
              </p:nvPr>
            </p:nvSpPr>
            <p:spPr>
              <a:xfrm>
                <a:off x="301" y="584"/>
                <a:ext cx="227"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10"/>
              <p:cNvSpPr/>
              <p:nvPr>
                <p:custDataLst>
                  <p:tags r:id="rId5"/>
                </p:custDataLst>
              </p:nvPr>
            </p:nvSpPr>
            <p:spPr>
              <a:xfrm>
                <a:off x="621" y="584"/>
                <a:ext cx="120" cy="922"/>
              </a:xfrm>
              <a:prstGeom prst="rect">
                <a:avLst/>
              </a:prstGeom>
              <a:solidFill>
                <a:srgbClr val="5ED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sp>
        <p:nvSpPr>
          <p:cNvPr id="2" name="文本框 1"/>
          <p:cNvSpPr txBox="1"/>
          <p:nvPr/>
        </p:nvSpPr>
        <p:spPr>
          <a:xfrm>
            <a:off x="585470" y="1104900"/>
            <a:ext cx="10979150" cy="940435"/>
          </a:xfrm>
          <a:prstGeom prst="rect">
            <a:avLst/>
          </a:prstGeom>
          <a:noFill/>
        </p:spPr>
        <p:txBody>
          <a:bodyPr wrap="square" rtlCol="0">
            <a:noAutofit/>
          </a:bodyPr>
          <a:p>
            <a:pPr marL="285750" indent="-285750">
              <a:lnSpc>
                <a:spcPct val="150000"/>
              </a:lnSpc>
              <a:buFont typeface="Arial" panose="020B0604020202020204" pitchFamily="34" charset="0"/>
              <a:buChar char="•"/>
            </a:pPr>
            <a:r>
              <a:rPr lang="zh-CN" altLang="en-US">
                <a:sym typeface="+mn-ea"/>
              </a:rPr>
              <a:t>应用场景是固定资产出入库，外接传感器（USB），运输车辆等，需要长期供电的领域。比如机场行李运输车、农作物收割或耕种车辆等其他领域。</a:t>
            </a:r>
            <a:endParaRPr lang="zh-CN" altLang="en-US"/>
          </a:p>
        </p:txBody>
      </p:sp>
      <p:sp>
        <p:nvSpPr>
          <p:cNvPr id="3" name="圆角矩形 2"/>
          <p:cNvSpPr/>
          <p:nvPr>
            <p:custDataLst>
              <p:tags r:id="rId6"/>
            </p:custDataLst>
          </p:nvPr>
        </p:nvSpPr>
        <p:spPr>
          <a:xfrm>
            <a:off x="985520" y="2295525"/>
            <a:ext cx="4924425" cy="4429125"/>
          </a:xfrm>
          <a:prstGeom prst="roundRect">
            <a:avLst>
              <a:gd name="adj" fmla="val 10509"/>
            </a:avLst>
          </a:prstGeom>
          <a:solidFill>
            <a:schemeClr val="bg1"/>
          </a:solidFill>
          <a:ln>
            <a:noFill/>
          </a:ln>
          <a:effectLst>
            <a:outerShdw blurRad="50800" dist="38100" dir="2700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descr="22556f90-6da4-476f-97b1-e8aa86307c49"/>
          <p:cNvPicPr>
            <a:picLocks noChangeAspect="1"/>
          </p:cNvPicPr>
          <p:nvPr/>
        </p:nvPicPr>
        <p:blipFill>
          <a:blip r:embed="rId7"/>
          <a:stretch>
            <a:fillRect/>
          </a:stretch>
        </p:blipFill>
        <p:spPr>
          <a:xfrm>
            <a:off x="1288415" y="2660650"/>
            <a:ext cx="4319270" cy="2877820"/>
          </a:xfrm>
          <a:prstGeom prst="rect">
            <a:avLst/>
          </a:prstGeom>
        </p:spPr>
      </p:pic>
      <p:sp>
        <p:nvSpPr>
          <p:cNvPr id="7" name="文本框 6"/>
          <p:cNvSpPr txBox="1"/>
          <p:nvPr/>
        </p:nvSpPr>
        <p:spPr>
          <a:xfrm>
            <a:off x="1309370" y="5695950"/>
            <a:ext cx="4368800" cy="645160"/>
          </a:xfrm>
          <a:prstGeom prst="rect">
            <a:avLst/>
          </a:prstGeom>
          <a:noFill/>
        </p:spPr>
        <p:txBody>
          <a:bodyPr wrap="square" rtlCol="0">
            <a:spAutoFit/>
          </a:bodyPr>
          <a:p>
            <a:r>
              <a:rPr lang="zh-CN" altLang="en-US"/>
              <a:t>方便乘客了解自己物品的实时位置。有效解决行李难找及行李丢失等问题。</a:t>
            </a:r>
            <a:endParaRPr lang="zh-CN" altLang="en-US"/>
          </a:p>
        </p:txBody>
      </p:sp>
      <p:sp>
        <p:nvSpPr>
          <p:cNvPr id="8" name="圆角矩形 7"/>
          <p:cNvSpPr/>
          <p:nvPr>
            <p:custDataLst>
              <p:tags r:id="rId8"/>
            </p:custDataLst>
          </p:nvPr>
        </p:nvSpPr>
        <p:spPr>
          <a:xfrm>
            <a:off x="6183630" y="2295525"/>
            <a:ext cx="4924425" cy="4429125"/>
          </a:xfrm>
          <a:prstGeom prst="roundRect">
            <a:avLst>
              <a:gd name="adj" fmla="val 10509"/>
            </a:avLst>
          </a:prstGeom>
          <a:solidFill>
            <a:schemeClr val="bg1"/>
          </a:solidFill>
          <a:ln>
            <a:noFill/>
          </a:ln>
          <a:effectLst>
            <a:outerShdw blurRad="50800" dist="38100" dir="2700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文本框 11"/>
          <p:cNvSpPr txBox="1"/>
          <p:nvPr>
            <p:custDataLst>
              <p:tags r:id="rId9"/>
            </p:custDataLst>
          </p:nvPr>
        </p:nvSpPr>
        <p:spPr>
          <a:xfrm>
            <a:off x="6507480" y="5695950"/>
            <a:ext cx="4368800" cy="838200"/>
          </a:xfrm>
          <a:prstGeom prst="rect">
            <a:avLst/>
          </a:prstGeom>
          <a:noFill/>
        </p:spPr>
        <p:txBody>
          <a:bodyPr wrap="square" rtlCol="0">
            <a:noAutofit/>
          </a:bodyPr>
          <a:p>
            <a:r>
              <a:rPr lang="zh-CN" altLang="en-US"/>
              <a:t>在农作物收割季，大片的农作物需要收割。</a:t>
            </a:r>
            <a:endParaRPr lang="zh-CN" altLang="en-US"/>
          </a:p>
          <a:p>
            <a:r>
              <a:rPr lang="zh-CN" altLang="en-US"/>
              <a:t>便于记录司机收割的片区以及根据行驶轨迹和里程判断车辆的保养时间。</a:t>
            </a:r>
            <a:endParaRPr lang="zh-CN" altLang="en-US"/>
          </a:p>
        </p:txBody>
      </p:sp>
      <p:pic>
        <p:nvPicPr>
          <p:cNvPr id="14" name="图片 13" descr="e7ea3ba5-1cb8-4dea-84fe-d32f2c2a4963"/>
          <p:cNvPicPr>
            <a:picLocks noChangeAspect="1"/>
          </p:cNvPicPr>
          <p:nvPr/>
        </p:nvPicPr>
        <p:blipFill>
          <a:blip r:embed="rId10"/>
          <a:stretch>
            <a:fillRect/>
          </a:stretch>
        </p:blipFill>
        <p:spPr>
          <a:xfrm>
            <a:off x="6403340" y="2660650"/>
            <a:ext cx="4319270" cy="2877820"/>
          </a:xfrm>
          <a:prstGeom prst="rect">
            <a:avLst/>
          </a:prstGeom>
        </p:spPr>
      </p:pic>
    </p:spTree>
    <p:custDataLst>
      <p:tags r:id="rId1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custDataLst>
              <p:tags r:id="rId1"/>
            </p:custDataLst>
          </p:nvPr>
        </p:nvSpPr>
        <p:spPr>
          <a:xfrm>
            <a:off x="1372870" y="1214120"/>
            <a:ext cx="8732520" cy="2214880"/>
          </a:xfrm>
          <a:prstGeom prst="rect">
            <a:avLst/>
          </a:prstGeom>
          <a:noFill/>
        </p:spPr>
        <p:txBody>
          <a:bodyPr wrap="square" rtlCol="0">
            <a:spAutoFit/>
          </a:bodyPr>
          <a:p>
            <a:pPr algn="dist"/>
            <a:r>
              <a:rPr lang="en-US" altLang="zh-CN" sz="13800">
                <a:solidFill>
                  <a:schemeClr val="accent1"/>
                </a:solidFill>
                <a:effectLst>
                  <a:outerShdw blurRad="38100" dist="25400" dir="5400000" algn="ctr" rotWithShape="0">
                    <a:srgbClr val="6E747A">
                      <a:alpha val="43000"/>
                    </a:srgbClr>
                  </a:outerShdw>
                </a:effectLst>
                <a:latin typeface="方正大黑简体" panose="02010601030101010101" charset="-122"/>
                <a:ea typeface="方正大黑简体" panose="02010601030101010101" charset="-122"/>
              </a:rPr>
              <a:t>THANK!</a:t>
            </a:r>
            <a:endParaRPr lang="en-US" altLang="zh-CN" sz="13800">
              <a:solidFill>
                <a:schemeClr val="accent1"/>
              </a:solidFill>
              <a:effectLst>
                <a:outerShdw blurRad="38100" dist="25400" dir="5400000" algn="ctr" rotWithShape="0">
                  <a:srgbClr val="6E747A">
                    <a:alpha val="43000"/>
                  </a:srgbClr>
                </a:outerShdw>
              </a:effectLst>
              <a:latin typeface="方正大黑简体" panose="02010601030101010101" charset="-122"/>
              <a:ea typeface="方正大黑简体" panose="02010601030101010101" charset="-122"/>
            </a:endParaRPr>
          </a:p>
        </p:txBody>
      </p:sp>
      <p:sp>
        <p:nvSpPr>
          <p:cNvPr id="5" name="文本框 4"/>
          <p:cNvSpPr txBox="1"/>
          <p:nvPr>
            <p:custDataLst>
              <p:tags r:id="rId2"/>
            </p:custDataLst>
          </p:nvPr>
        </p:nvSpPr>
        <p:spPr>
          <a:xfrm>
            <a:off x="1372870" y="4218940"/>
            <a:ext cx="5605780" cy="1753235"/>
          </a:xfrm>
          <a:prstGeom prst="rect">
            <a:avLst/>
          </a:prstGeom>
          <a:noFill/>
        </p:spPr>
        <p:txBody>
          <a:bodyPr wrap="none" rtlCol="0">
            <a:spAutoFit/>
          </a:bodyPr>
          <a:p>
            <a:pPr algn="l">
              <a:lnSpc>
                <a:spcPct val="150000"/>
              </a:lnSpc>
            </a:pPr>
            <a:r>
              <a:rPr lang="zh-CN" altLang="en-US"/>
              <a:t>地址：深圳市福田区安徽大厦创展中心1005、1018室 </a:t>
            </a:r>
            <a:endParaRPr lang="zh-CN" altLang="en-US"/>
          </a:p>
          <a:p>
            <a:pPr algn="l">
              <a:lnSpc>
                <a:spcPct val="150000"/>
              </a:lnSpc>
            </a:pPr>
            <a:r>
              <a:rPr lang="zh-CN" altLang="en-US"/>
              <a:t>电话：+86-755-88358892</a:t>
            </a:r>
            <a:endParaRPr lang="zh-CN" altLang="en-US"/>
          </a:p>
          <a:p>
            <a:pPr algn="l">
              <a:lnSpc>
                <a:spcPct val="150000"/>
              </a:lnSpc>
            </a:pPr>
            <a:r>
              <a:rPr lang="zh-CN" altLang="en-US"/>
              <a:t>公司官网：http://www. ccfrom. com</a:t>
            </a:r>
            <a:endParaRPr lang="zh-CN" altLang="en-US"/>
          </a:p>
          <a:p>
            <a:pPr algn="l">
              <a:lnSpc>
                <a:spcPct val="150000"/>
              </a:lnSpc>
            </a:pPr>
            <a:r>
              <a:rPr lang="zh-CN" altLang="en-US"/>
              <a:t>邮箱：support@ccfrom. com</a:t>
            </a:r>
            <a:endParaRPr lang="zh-CN" altLang="en-US"/>
          </a:p>
        </p:txBody>
      </p:sp>
      <p:pic>
        <p:nvPicPr>
          <p:cNvPr id="6" name="图片 5"/>
          <p:cNvPicPr>
            <a:picLocks noChangeAspect="1"/>
          </p:cNvPicPr>
          <p:nvPr>
            <p:custDataLst>
              <p:tags r:id="rId3"/>
            </p:custDataLst>
          </p:nvPr>
        </p:nvPicPr>
        <p:blipFill>
          <a:blip r:embed="rId4"/>
          <a:stretch>
            <a:fillRect/>
          </a:stretch>
        </p:blipFill>
        <p:spPr>
          <a:xfrm>
            <a:off x="8243570" y="4420870"/>
            <a:ext cx="1657350" cy="1657350"/>
          </a:xfrm>
          <a:prstGeom prst="rect">
            <a:avLst/>
          </a:prstGeom>
        </p:spPr>
      </p:pic>
    </p:spTree>
    <p:custDataLst>
      <p:tags r:id="rId5"/>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8*i*1"/>
  <p:tag name="KSO_WM_BEAUTIFY_FLAG" val="#wm#"/>
  <p:tag name="KSO_WM_TAG_VERSION" val="1.0"/>
  <p:tag name="KSO_WM_CHIP_GROUPID" val="618de0e824ff74e2beea8bf0"/>
  <p:tag name="KSO_WM_CHIP_XID" val="618e0afd569b33e56bfce2f1"/>
  <p:tag name="KSO_WM_UNIT_DEC_AREA_ID" val="74eda66b3db2431987847601818aa30b"/>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e58c9cca1dd04be4859f24cc41ee9f6f"/>
</p:tagLst>
</file>

<file path=ppt/tags/tag64.xml><?xml version="1.0" encoding="utf-8"?>
<p:tagLst xmlns:p="http://schemas.openxmlformats.org/presentationml/2006/main">
  <p:tag name="KSO_WM_UNIT_ISCONTENTSTITLE" val="0"/>
  <p:tag name="KSO_WM_UNIT_ISNUMDGMTITLE" val="0"/>
  <p:tag name="KSO_WM_UNIT_PRESET_TEXT" val="简约风工作总结"/>
  <p:tag name="KSO_WM_UNIT_NOCLEAR" val="0"/>
  <p:tag name="KSO_WM_UNIT_VALUE" val="8"/>
  <p:tag name="KSO_WM_UNIT_HIGHLIGHT" val="0"/>
  <p:tag name="KSO_WM_UNIT_COMPATIBLE" val="0"/>
  <p:tag name="KSO_WM_UNIT_DIAGRAM_ISNUMVISUAL" val="0"/>
  <p:tag name="KSO_WM_UNIT_DIAGRAM_ISREFERUNIT" val="0"/>
  <p:tag name="KSO_WM_UNIT_TYPE" val="a"/>
  <p:tag name="KSO_WM_UNIT_INDEX" val="1"/>
  <p:tag name="KSO_WM_UNIT_ID" val="custom20220978_1*a*1"/>
  <p:tag name="KSO_WM_TEMPLATE_CATEGORY" val="custom"/>
  <p:tag name="KSO_WM_TEMPLATE_INDEX" val="20220978"/>
  <p:tag name="KSO_WM_UNIT_LAYERLEVEL" val="1"/>
  <p:tag name="KSO_WM_TAG_VERSION" val="1.0"/>
  <p:tag name="KSO_WM_BEAUTIFY_FLAG" val="#wm#"/>
  <p:tag name="KSO_WM_UNIT_DEFAULT_FONT" val="54;66;2"/>
  <p:tag name="KSO_WM_UNIT_BLOCK" val="0"/>
  <p:tag name="KSO_WM_UNIT_DEC_AREA_ID" val="be64d9af220b4297afd652e2f481a47f"/>
  <p:tag name="KSO_WM_CHIP_GROUPID" val="615163aed3dcef8fee32c2a0"/>
  <p:tag name="KSO_WM_CHIP_XID" val="615163aed3dcef8fee32c2a1"/>
  <p:tag name="KSO_WM_CHIP_FILLAREA_FILL_RULE" val="{&quot;fill_align&quot;:&quot;rm&quot;,&quot;fill_mode&quot;:&quot;adaptive&quot;,&quot;sacle_strategy&quot;:&quot;smart&quot;}"/>
  <p:tag name="KSO_WM_ASSEMBLE_CHIP_INDEX" val="7af776b9ddd34fc79ac3c5c9addde380"/>
  <p:tag name="KSO_WM_UNIT_TEXT_FILL_FORE_SCHEMECOLOR_INDEX_BRIGHTNESS" val="0"/>
  <p:tag name="KSO_WM_UNIT_TEXT_FILL_FORE_SCHEMECOLOR_INDEX" val="13"/>
  <p:tag name="KSO_WM_UNIT_TEXT_FILL_TYPE" val="1"/>
  <p:tag name="KSO_WM_TEMPLATE_ASSEMBLE_XID" val="61971cbd78bf544979701941"/>
  <p:tag name="KSO_WM_TEMPLATE_ASSEMBLE_GROUPID" val="618de0e824ff74e2beea8bf0"/>
</p:tagLst>
</file>

<file path=ppt/tags/tag65.xml><?xml version="1.0" encoding="utf-8"?>
<p:tagLst xmlns:p="http://schemas.openxmlformats.org/presentationml/2006/main">
  <p:tag name="KSO_WM_UNIT_PRESET_TEXT" val="TITLE"/>
  <p:tag name="KSO_WM_UNIT_NOCLEAR" val="0"/>
  <p:tag name="KSO_WM_UNIT_VALUE" val="5"/>
  <p:tag name="KSO_WM_UNIT_HIGHLIGHT" val="0"/>
  <p:tag name="KSO_WM_UNIT_COMPATIBLE" val="0"/>
  <p:tag name="KSO_WM_UNIT_DIAGRAM_ISNUMVISUAL" val="0"/>
  <p:tag name="KSO_WM_UNIT_DIAGRAM_ISREFERUNIT" val="0"/>
  <p:tag name="KSO_WM_UNIT_TYPE" val="b"/>
  <p:tag name="KSO_WM_UNIT_INDEX" val="1"/>
  <p:tag name="KSO_WM_UNIT_ID" val="custom20220978_1*b*1"/>
  <p:tag name="KSO_WM_TEMPLATE_CATEGORY" val="custom"/>
  <p:tag name="KSO_WM_TEMPLATE_INDEX" val="20220978"/>
  <p:tag name="KSO_WM_UNIT_LAYERLEVEL" val="1"/>
  <p:tag name="KSO_WM_TAG_VERSION" val="1.0"/>
  <p:tag name="KSO_WM_BEAUTIFY_FLAG" val="#wm#"/>
  <p:tag name="KSO_WM_UNIT_DEFAULT_FONT" val="32;48;2"/>
  <p:tag name="KSO_WM_UNIT_BLOCK" val="0"/>
  <p:tag name="KSO_WM_UNIT_DEC_AREA_ID" val="042b6a8d13384f7b85524b9c5ef2b606"/>
  <p:tag name="KSO_WM_UNIT_ISCONTENTSTITLE" val="0"/>
  <p:tag name="KSO_WM_UNIT_ISNUMDGMTITLE" val="0"/>
  <p:tag name="KSO_WM_CHIP_GROUPID" val="615163aed3dcef8fee32c2a0"/>
  <p:tag name="KSO_WM_CHIP_XID" val="615163aed3dcef8fee32c2a1"/>
  <p:tag name="KSO_WM_CHIP_FILLAREA_FILL_RULE" val="{&quot;fill_align&quot;:&quot;rm&quot;,&quot;fill_mode&quot;:&quot;adaptive&quot;,&quot;sacle_strategy&quot;:&quot;smart&quot;}"/>
  <p:tag name="KSO_WM_ASSEMBLE_CHIP_INDEX" val="7af776b9ddd34fc79ac3c5c9addde380"/>
  <p:tag name="KSO_WM_UNIT_TEXT_FILL_FORE_SCHEMECOLOR_INDEX_BRIGHTNESS" val="0"/>
  <p:tag name="KSO_WM_UNIT_TEXT_FILL_FORE_SCHEMECOLOR_INDEX" val="13"/>
  <p:tag name="KSO_WM_UNIT_TEXT_FILL_TYPE" val="1"/>
  <p:tag name="KSO_WM_TEMPLATE_ASSEMBLE_XID" val="61971cbd78bf544979701941"/>
  <p:tag name="KSO_WM_TEMPLATE_ASSEMBLE_GROUPID" val="618de0e824ff74e2beea8bf0"/>
</p:tagLst>
</file>

<file path=ppt/tags/tag66.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Lst>
</file>

<file path=ppt/tags/tag67.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2*i*1"/>
  <p:tag name="KSO_WM_BEAUTIFY_FLAG" val="#wm#"/>
  <p:tag name="KSO_WM_TAG_VERSION" val="1.0"/>
  <p:tag name="KSO_WM_CHIP_GROUPID" val="618de0e824ff74e2beea8bf0"/>
  <p:tag name="KSO_WM_CHIP_XID" val="618e0afd569b33e56bfce2ef"/>
  <p:tag name="KSO_WM_UNIT_DEC_AREA_ID" val="a1e49065969747ea90e3f6eac5bfcc35"/>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59e5ab9f311d4a7199f66c9974ed4bb0"/>
</p:tagLst>
</file>

<file path=ppt/tags/tag68.xml><?xml version="1.0" encoding="utf-8"?>
<p:tagLst xmlns:p="http://schemas.openxmlformats.org/presentationml/2006/main">
  <p:tag name="KSO_WM_UNIT_DEFAULT_FONT" val="28;42;2"/>
  <p:tag name="KSO_WM_UNIT_BLOCK" val="0"/>
  <p:tag name="KSO_WM_UNIT_DEC_AREA_ID" val="b03b1013b4214d5b94b37a76a79d070b"/>
  <p:tag name="KSO_WM_UNIT_ISCONTENTSTITLE" val="0"/>
  <p:tag name="KSO_WM_UNIT_ISNUMDGMTITLE" val="0"/>
  <p:tag name="KSO_WM_UNIT_PRESET_TEXT" val="单击此处添加标题"/>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20978_1*a*1"/>
  <p:tag name="KSO_WM_TEMPLATE_CATEGORY" val="custom"/>
  <p:tag name="KSO_WM_TEMPLATE_INDEX" val="20220978"/>
  <p:tag name="KSO_WM_UNIT_LAYERLEVEL" val="1"/>
  <p:tag name="KSO_WM_TAG_VERSION" val="1.0"/>
  <p:tag name="KSO_WM_BEAUTIFY_FLAG" val="#wm#"/>
  <p:tag name="KSO_WM_CHIP_GROUPID" val="615556121d6d42ce5af2961a"/>
  <p:tag name="KSO_WM_CHIP_XID" val="615556121d6d42ce5af2961b"/>
  <p:tag name="KSO_WM_CHIP_FILLAREA_FILL_RULE" val="{&quot;fill_align&quot;:&quot;lm&quot;,&quot;fill_mode&quot;:&quot;adaptive&quot;,&quot;sacle_strategy&quot;:&quot;smart&quot;}"/>
  <p:tag name="KSO_WM_ASSEMBLE_CHIP_INDEX" val="b73f4751de35489ba3c5f941a3abe9ed"/>
  <p:tag name="KSO_WM_TEMPLATE_ASSEMBLE_XID" val="61971cbd78bf5449797018dc"/>
  <p:tag name="KSO_WM_TEMPLATE_ASSEMBLE_GROUPID" val="618de0e824ff74e2beea8bf0"/>
</p:tagLst>
</file>

<file path=ppt/tags/tag69.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Lst>
</file>

<file path=ppt/tags/tag70.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Lst>
</file>

<file path=ppt/tags/tag71.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4*i*1"/>
  <p:tag name="KSO_WM_BEAUTIFY_FLAG" val="#wm#"/>
  <p:tag name="KSO_WM_TAG_VERSION" val="1.0"/>
  <p:tag name="KSO_WM_CHIP_GROUPID" val="618de0e824ff74e2beea8bf0"/>
  <p:tag name="KSO_WM_CHIP_XID" val="618e0afd569b33e56bfce2ed"/>
  <p:tag name="KSO_WM_UNIT_DEC_AREA_ID" val="35a80f5140f54cb5b5a1b592caf8a619"/>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c6229fb653e1411f8be2078e4b9e7ef5"/>
</p:tagLst>
</file>

<file path=ppt/tags/tag72.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Lst>
</file>

<file path=ppt/tags/tag73.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Lst>
</file>

<file path=ppt/tags/tag74.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Lst>
</file>

<file path=ppt/tags/tag75.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6*i*1"/>
  <p:tag name="KSO_WM_BEAUTIFY_FLAG" val="#wm#"/>
  <p:tag name="KSO_WM_TAG_VERSION" val="1.0"/>
  <p:tag name="KSO_WM_CHIP_GROUPID" val="618de0e824ff74e2beea8bf0"/>
  <p:tag name="KSO_WM_CHIP_XID" val="618e0afd569b33e56bfce2ee"/>
  <p:tag name="KSO_WM_UNIT_DEC_AREA_ID" val="41220e65d51f4a869c577ca578b08a84"/>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a5e193fc81104e7aa497f10ece97d5db"/>
</p:tagLst>
</file>

<file path=ppt/tags/tag76.xml><?xml version="1.0" encoding="utf-8"?>
<p:tagLst xmlns:p="http://schemas.openxmlformats.org/presentationml/2006/main">
  <p:tag name="KSO_WM_UNIT_ISCONTENTSTITLE" val="0"/>
  <p:tag name="KSO_WM_UNIT_ISNUMDGMTITLE" val="0"/>
  <p:tag name="KSO_WM_UNIT_PRESET_TEXT" val="感谢各位的观看"/>
  <p:tag name="KSO_WM_UNIT_NOCLEAR" val="0"/>
  <p:tag name="KSO_WM_UNIT_VALUE" val="8"/>
  <p:tag name="KSO_WM_UNIT_HIGHLIGHT" val="0"/>
  <p:tag name="KSO_WM_UNIT_COMPATIBLE" val="0"/>
  <p:tag name="KSO_WM_UNIT_DIAGRAM_ISNUMVISUAL" val="0"/>
  <p:tag name="KSO_WM_UNIT_DIAGRAM_ISREFERUNIT" val="0"/>
  <p:tag name="KSO_WM_UNIT_TYPE" val="a"/>
  <p:tag name="KSO_WM_UNIT_INDEX" val="1"/>
  <p:tag name="KSO_WM_UNIT_ID" val="custom20220978_1*a*1"/>
  <p:tag name="KSO_WM_TEMPLATE_CATEGORY" val="custom"/>
  <p:tag name="KSO_WM_TEMPLATE_INDEX" val="20220978"/>
  <p:tag name="KSO_WM_UNIT_LAYERLEVEL" val="1"/>
  <p:tag name="KSO_WM_TAG_VERSION" val="1.0"/>
  <p:tag name="KSO_WM_BEAUTIFY_FLAG" val="#wm#"/>
  <p:tag name="KSO_WM_UNIT_DEFAULT_FONT" val="54;66;2"/>
  <p:tag name="KSO_WM_UNIT_BLOCK" val="0"/>
  <p:tag name="KSO_WM_UNIT_DEC_AREA_ID" val="b47c99551a3d46aa96825af914c77343"/>
  <p:tag name="KSO_WM_CHIP_GROUPID" val="615163aed3dcef8fee32c2a0"/>
  <p:tag name="KSO_WM_CHIP_XID" val="615163aed3dcef8fee32c2a1"/>
  <p:tag name="KSO_WM_CHIP_FILLAREA_FILL_RULE" val="{&quot;fill_align&quot;:&quot;rm&quot;,&quot;fill_mode&quot;:&quot;adaptive&quot;,&quot;sacle_strategy&quot;:&quot;smart&quot;}"/>
  <p:tag name="KSO_WM_ASSEMBLE_CHIP_INDEX" val="a964fe81122f40a5851ba71c7b80c2e2"/>
  <p:tag name="KSO_WM_UNIT_TEXT_FILL_FORE_SCHEMECOLOR_INDEX_BRIGHTNESS" val="0"/>
  <p:tag name="KSO_WM_UNIT_TEXT_FILL_FORE_SCHEMECOLOR_INDEX" val="13"/>
  <p:tag name="KSO_WM_UNIT_TEXT_FILL_TYPE" val="1"/>
  <p:tag name="KSO_WM_TEMPLATE_ASSEMBLE_XID" val="61971cbdc75558f33bc385e1"/>
  <p:tag name="KSO_WM_TEMPLATE_ASSEMBLE_GROUPID" val="618de0e824ff74e2beea8bf0"/>
</p:tagLst>
</file>

<file path=ppt/tags/tag77.xml><?xml version="1.0" encoding="utf-8"?>
<p:tagLst xmlns:p="http://schemas.openxmlformats.org/presentationml/2006/main">
  <p:tag name="KSO_WM_UNIT_PRESET_TEXT" val="TITLE"/>
  <p:tag name="KSO_WM_UNIT_NOCLEAR" val="0"/>
  <p:tag name="KSO_WM_UNIT_VALUE" val="5"/>
  <p:tag name="KSO_WM_UNIT_HIGHLIGHT" val="0"/>
  <p:tag name="KSO_WM_UNIT_COMPATIBLE" val="0"/>
  <p:tag name="KSO_WM_UNIT_DIAGRAM_ISNUMVISUAL" val="0"/>
  <p:tag name="KSO_WM_UNIT_DIAGRAM_ISREFERUNIT" val="0"/>
  <p:tag name="KSO_WM_UNIT_TYPE" val="b"/>
  <p:tag name="KSO_WM_UNIT_INDEX" val="1"/>
  <p:tag name="KSO_WM_UNIT_ID" val="custom20220978_1*b*1"/>
  <p:tag name="KSO_WM_TEMPLATE_CATEGORY" val="custom"/>
  <p:tag name="KSO_WM_TEMPLATE_INDEX" val="20220978"/>
  <p:tag name="KSO_WM_UNIT_LAYERLEVEL" val="1"/>
  <p:tag name="KSO_WM_TAG_VERSION" val="1.0"/>
  <p:tag name="KSO_WM_BEAUTIFY_FLAG" val="#wm#"/>
  <p:tag name="KSO_WM_UNIT_DEFAULT_FONT" val="32;48;2"/>
  <p:tag name="KSO_WM_UNIT_BLOCK" val="0"/>
  <p:tag name="KSO_WM_UNIT_DEC_AREA_ID" val="3523513ad2b14ec18a0489599f6814c0"/>
  <p:tag name="KSO_WM_UNIT_ISCONTENTSTITLE" val="0"/>
  <p:tag name="KSO_WM_UNIT_ISNUMDGMTITLE" val="0"/>
  <p:tag name="KSO_WM_CHIP_GROUPID" val="615163aed3dcef8fee32c2a0"/>
  <p:tag name="KSO_WM_CHIP_XID" val="615163aed3dcef8fee32c2a1"/>
  <p:tag name="KSO_WM_CHIP_FILLAREA_FILL_RULE" val="{&quot;fill_align&quot;:&quot;rm&quot;,&quot;fill_mode&quot;:&quot;adaptive&quot;,&quot;sacle_strategy&quot;:&quot;smart&quot;}"/>
  <p:tag name="KSO_WM_ASSEMBLE_CHIP_INDEX" val="a964fe81122f40a5851ba71c7b80c2e2"/>
  <p:tag name="KSO_WM_UNIT_TEXT_FILL_FORE_SCHEMECOLOR_INDEX_BRIGHTNESS" val="0"/>
  <p:tag name="KSO_WM_UNIT_TEXT_FILL_FORE_SCHEMECOLOR_INDEX" val="13"/>
  <p:tag name="KSO_WM_UNIT_TEXT_FILL_TYPE" val="1"/>
  <p:tag name="KSO_WM_TEMPLATE_ASSEMBLE_XID" val="61971cbdc75558f33bc385e1"/>
  <p:tag name="KSO_WM_TEMPLATE_ASSEMBLE_GROUPID" val="618de0e824ff74e2beea8bf0"/>
</p:tagLst>
</file>

<file path=ppt/tags/tag78.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 name="KSO_WM_SLIDE_BACKGROUND_TYPE" val="general"/>
</p:tagLst>
</file>

<file path=ppt/tags/tag79.xml><?xml version="1.0" encoding="utf-8"?>
<p:tagLst xmlns:p="http://schemas.openxmlformats.org/presentationml/2006/main">
  <p:tag name="KSO_WM_SLIDE_BACKGROUND_TYPE" val="general"/>
</p:tagLst>
</file>

<file path=ppt/tags/tag80.xml><?xml version="1.0" encoding="utf-8"?>
<p:tagLst xmlns:p="http://schemas.openxmlformats.org/presentationml/2006/main">
  <p:tag name="KSO_WM_SLIDE_BACKGROUND_TYPE" val="general"/>
</p:tagLst>
</file>

<file path=ppt/tags/tag81.xml><?xml version="1.0" encoding="utf-8"?>
<p:tagLst xmlns:p="http://schemas.openxmlformats.org/presentationml/2006/main">
  <p:tag name="KSO_WM_SLIDE_BACKGROUND_TYPE" val="general"/>
</p:tagLst>
</file>

<file path=ppt/tags/tag82.xml><?xml version="1.0" encoding="utf-8"?>
<p:tagLst xmlns:p="http://schemas.openxmlformats.org/presentationml/2006/main">
  <p:tag name="KSO_WM_SLIDE_BACKGROUND_TYPE" val="general"/>
</p:tagLst>
</file>

<file path=ppt/tags/tag83.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d80c492f8a1e4d7687de80d2278d856f"/>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28db2ed1d6904b90b8dbdcb06f623710"/>
  <p:tag name="KSO_WM_SLIDE_BACKGROUND_TYPE" val="frame"/>
</p:tagLst>
</file>

<file path=ppt/tags/tag8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bg20220286_2*i*1"/>
  <p:tag name="KSO_WM_UNIT_LAYERLEVEL" val="1"/>
  <p:tag name="KSO_WM_TAG_VERSION" val="1.0"/>
  <p:tag name="KSO_WM_BEAUTIFY_FLAG" val="#wm#"/>
  <p:tag name="KSO_WM_UNIT_BK_DARK_LIGHT" val="2"/>
  <p:tag name="KSO_WM_UNIT_SUBTYPE" val="h"/>
  <p:tag name="KSO_WM_UNIT_TYPE" val="i"/>
  <p:tag name="KSO_WM_UNIT_INDEX" val="1"/>
  <p:tag name="KSO_WM_TEMPLATE_CATEGORY" val="bg"/>
  <p:tag name="KSO_WM_TEMPLATE_INDEX" val="20220286"/>
  <p:tag name="KSO_WM_CHIP_GROUPID" val="612f6a61c37455bdf62a9584"/>
  <p:tag name="KSO_WM_CHIP_XID" val="612f6a61c37455bdf62a9586"/>
  <p:tag name="KSO_WM_UNIT_FILL_FORE_SCHEMECOLOR_INDEX_BRIGHTNESS" val="0"/>
  <p:tag name="KSO_WM_UNIT_FILL_FORE_SCHEMECOLOR_INDEX" val="16"/>
  <p:tag name="KSO_WM_UNIT_FILL_TYPE" val="1"/>
  <p:tag name="KSO_WM_UNIT_TEXT_FILL_FORE_SCHEMECOLOR_INDEX_BRIGHTNESS" val="0"/>
  <p:tag name="KSO_WM_UNIT_TEXT_FILL_FORE_SCHEMECOLOR_INDEX" val="2"/>
  <p:tag name="KSO_WM_UNIT_TEXT_FILL_TYPE" val="1"/>
</p:tagLst>
</file>

<file path=ppt/tags/tag85.xml><?xml version="1.0" encoding="utf-8"?>
<p:tagLst xmlns:p="http://schemas.openxmlformats.org/presentationml/2006/main">
  <p:tag name="KSO_WM_SLIDE_BACKGROUND_TYPE" val="frame"/>
</p:tagLst>
</file>

<file path=ppt/tags/tag86.xml><?xml version="1.0" encoding="utf-8"?>
<p:tagLst xmlns:p="http://schemas.openxmlformats.org/presentationml/2006/main">
  <p:tag name="KSO_WM_SLIDE_BACKGROUND_TYPE" val="frame"/>
</p:tagLst>
</file>

<file path=ppt/tags/tag87.xml><?xml version="1.0" encoding="utf-8"?>
<p:tagLst xmlns:p="http://schemas.openxmlformats.org/presentationml/2006/main">
  <p:tag name="KSO_WM_SLIDE_BACKGROUND_TYPE" val="frame"/>
</p:tagLst>
</file>

<file path=ppt/tags/tag88.xml><?xml version="1.0" encoding="utf-8"?>
<p:tagLst xmlns:p="http://schemas.openxmlformats.org/presentationml/2006/main">
  <p:tag name="KSO_WM_SLIDE_BACKGROUND_TYPE" val="frame"/>
</p:tagLst>
</file>

<file path=ppt/tags/tag89.xml><?xml version="1.0" encoding="utf-8"?>
<p:tagLst xmlns:p="http://schemas.openxmlformats.org/presentationml/2006/main">
  <p:tag name="KSO_WM_SLIDE_BACKGROUND_TYPE" val="frame"/>
</p:tagLst>
</file>

<file path=ppt/tags/tag90.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ceaaaaef17bb49e695124b11e5ab6880"/>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c1c58b3271d1495190fce45730247793"/>
  <p:tag name="KSO_WM_SLIDE_BACKGROUND_TYPE" val="leftRight"/>
</p:tagLst>
</file>

<file path=ppt/tags/tag9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bg20220286_3*i*1"/>
  <p:tag name="KSO_WM_UNIT_LAYERLEVEL" val="1"/>
  <p:tag name="KSO_WM_TAG_VERSION" val="1.0"/>
  <p:tag name="KSO_WM_BEAUTIFY_FLAG" val="#wm#"/>
  <p:tag name="KSO_WM_UNIT_SUBTYPE" val="h"/>
  <p:tag name="KSO_WM_UNIT_TYPE" val="i"/>
  <p:tag name="KSO_WM_UNIT_INDEX" val="1"/>
  <p:tag name="KSO_WM_UNIT_BK_DARK_LIGHT" val="2"/>
  <p:tag name="KSO_WM_TEMPLATE_CATEGORY" val="bg"/>
  <p:tag name="KSO_WM_TEMPLATE_INDEX" val="20220286"/>
  <p:tag name="KSO_WM_CHIP_GROUPID" val="612f6a61c37455bdf62a9584"/>
  <p:tag name="KSO_WM_CHIP_XID" val="612f6a61c37455bdf62a9587"/>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92.xml><?xml version="1.0" encoding="utf-8"?>
<p:tagLst xmlns:p="http://schemas.openxmlformats.org/presentationml/2006/main">
  <p:tag name="KSO_WM_SLIDE_BACKGROUND_TYPE" val="leftRight"/>
</p:tagLst>
</file>

<file path=ppt/tags/tag93.xml><?xml version="1.0" encoding="utf-8"?>
<p:tagLst xmlns:p="http://schemas.openxmlformats.org/presentationml/2006/main">
  <p:tag name="KSO_WM_SLIDE_BACKGROUND_TYPE" val="leftRight"/>
</p:tagLst>
</file>

<file path=ppt/tags/tag94.xml><?xml version="1.0" encoding="utf-8"?>
<p:tagLst xmlns:p="http://schemas.openxmlformats.org/presentationml/2006/main">
  <p:tag name="KSO_WM_SLIDE_BACKGROUND_TYPE" val="leftRight"/>
</p:tagLst>
</file>

<file path=ppt/tags/tag95.xml><?xml version="1.0" encoding="utf-8"?>
<p:tagLst xmlns:p="http://schemas.openxmlformats.org/presentationml/2006/main">
  <p:tag name="KSO_WM_SLIDE_BACKGROUND_TYPE" val="leftRight"/>
</p:tagLst>
</file>

<file path=ppt/tags/tag96.xml><?xml version="1.0" encoding="utf-8"?>
<p:tagLst xmlns:p="http://schemas.openxmlformats.org/presentationml/2006/main">
  <p:tag name="KSO_WM_SLIDE_BACKGROUND_TYPE" val="leftRight"/>
</p:tagLst>
</file>

<file path=ppt/tags/tag97.xml><?xml version="1.0" encoding="utf-8"?>
<p:tagLst xmlns:p="http://schemas.openxmlformats.org/presentationml/2006/main">
  <p:tag name="KSO_WM_SLIDE_BACKGROUND_TYPE" val="leftRight"/>
</p:tagLst>
</file>

<file path=ppt/tags/tag98.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2132818503774ea4be03922e6f3f9cb1"/>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583bd7c8eee048d98b278a7b5a8a6e68"/>
  <p:tag name="KSO_WM_SLIDE_BACKGROUND_TYPE" val="topBottom"/>
</p:tagLst>
</file>

<file path=ppt/tags/tag9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bg20220286_4*i*1"/>
  <p:tag name="KSO_WM_UNIT_LAYERLEVEL" val="1"/>
  <p:tag name="KSO_WM_TAG_VERSION" val="1.0"/>
  <p:tag name="KSO_WM_BEAUTIFY_FLAG" val="#wm#"/>
  <p:tag name="KSO_WM_UNIT_SUBTYPE" val="h"/>
  <p:tag name="KSO_WM_UNIT_TYPE" val="i"/>
  <p:tag name="KSO_WM_UNIT_INDEX" val="1"/>
  <p:tag name="KSO_WM_UNIT_BK_DARK_LIGHT" val="2"/>
  <p:tag name="KSO_WM_TEMPLATE_CATEGORY" val="bg"/>
  <p:tag name="KSO_WM_TEMPLATE_INDEX" val="20220286"/>
  <p:tag name="KSO_WM_CHIP_GROUPID" val="612f6a61c37455bdf62a9584"/>
  <p:tag name="KSO_WM_CHIP_XID" val="612f6a61c37455bdf62a9588"/>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100.xml><?xml version="1.0" encoding="utf-8"?>
<p:tagLst xmlns:p="http://schemas.openxmlformats.org/presentationml/2006/main">
  <p:tag name="KSO_WM_SLIDE_BACKGROUND_TYPE" val="topBottom"/>
</p:tagLst>
</file>

<file path=ppt/tags/tag101.xml><?xml version="1.0" encoding="utf-8"?>
<p:tagLst xmlns:p="http://schemas.openxmlformats.org/presentationml/2006/main">
  <p:tag name="KSO_WM_SLIDE_BACKGROUND_TYPE" val="topBottom"/>
</p:tagLst>
</file>

<file path=ppt/tags/tag102.xml><?xml version="1.0" encoding="utf-8"?>
<p:tagLst xmlns:p="http://schemas.openxmlformats.org/presentationml/2006/main">
  <p:tag name="KSO_WM_SLIDE_BACKGROUND_TYPE" val="topBottom"/>
</p:tagLst>
</file>

<file path=ppt/tags/tag103.xml><?xml version="1.0" encoding="utf-8"?>
<p:tagLst xmlns:p="http://schemas.openxmlformats.org/presentationml/2006/main">
  <p:tag name="KSO_WM_SLIDE_BACKGROUND_TYPE" val="topBottom"/>
</p:tagLst>
</file>

<file path=ppt/tags/tag104.xml><?xml version="1.0" encoding="utf-8"?>
<p:tagLst xmlns:p="http://schemas.openxmlformats.org/presentationml/2006/main">
  <p:tag name="KSO_WM_SLIDE_BACKGROUND_TYPE" val="topBottom"/>
</p:tagLst>
</file>

<file path=ppt/tags/tag105.xml><?xml version="1.0" encoding="utf-8"?>
<p:tagLst xmlns:p="http://schemas.openxmlformats.org/presentationml/2006/main">
  <p:tag name="KSO_WM_SLIDE_BACKGROUND_TYPE" val="topBottom"/>
</p:tagLst>
</file>

<file path=ppt/tags/tag106.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c5c640e7eeec4e298a351ac6527ff260"/>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2955da40ffd9403ca2388b580fa70a3d"/>
  <p:tag name="KSO_WM_SLIDE_BACKGROUND_TYPE" val="bottomTop"/>
</p:tagLst>
</file>

<file path=ppt/tags/tag10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bg20220286_5*i*1"/>
  <p:tag name="KSO_WM_UNIT_LAYERLEVEL" val="1"/>
  <p:tag name="KSO_WM_TAG_VERSION" val="1.0"/>
  <p:tag name="KSO_WM_BEAUTIFY_FLAG" val="#wm#"/>
  <p:tag name="KSO_WM_UNIT_SUBTYPE" val="h"/>
  <p:tag name="KSO_WM_UNIT_TYPE" val="i"/>
  <p:tag name="KSO_WM_UNIT_INDEX" val="1"/>
  <p:tag name="KSO_WM_UNIT_BK_DARK_LIGHT" val="2"/>
  <p:tag name="KSO_WM_TEMPLATE_CATEGORY" val="bg"/>
  <p:tag name="KSO_WM_TEMPLATE_INDEX" val="20220286"/>
  <p:tag name="KSO_WM_CHIP_GROUPID" val="612f6a61c37455bdf62a9584"/>
  <p:tag name="KSO_WM_CHIP_XID" val="612f6a61c37455bdf62a9589"/>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108.xml><?xml version="1.0" encoding="utf-8"?>
<p:tagLst xmlns:p="http://schemas.openxmlformats.org/presentationml/2006/main">
  <p:tag name="KSO_WM_SLIDE_BACKGROUND_TYPE" val="bottomTop"/>
</p:tagLst>
</file>

<file path=ppt/tags/tag109.xml><?xml version="1.0" encoding="utf-8"?>
<p:tagLst xmlns:p="http://schemas.openxmlformats.org/presentationml/2006/main">
  <p:tag name="KSO_WM_SLIDE_BACKGROUND_TYPE" val="bottomTop"/>
</p:tagLst>
</file>

<file path=ppt/tags/tag110.xml><?xml version="1.0" encoding="utf-8"?>
<p:tagLst xmlns:p="http://schemas.openxmlformats.org/presentationml/2006/main">
  <p:tag name="KSO_WM_SLIDE_BACKGROUND_TYPE" val="bottomTop"/>
</p:tagLst>
</file>

<file path=ppt/tags/tag111.xml><?xml version="1.0" encoding="utf-8"?>
<p:tagLst xmlns:p="http://schemas.openxmlformats.org/presentationml/2006/main">
  <p:tag name="KSO_WM_SLIDE_BACKGROUND_TYPE" val="bottomTop"/>
</p:tagLst>
</file>

<file path=ppt/tags/tag112.xml><?xml version="1.0" encoding="utf-8"?>
<p:tagLst xmlns:p="http://schemas.openxmlformats.org/presentationml/2006/main">
  <p:tag name="KSO_WM_SLIDE_BACKGROUND_TYPE" val="bottomTop"/>
</p:tagLst>
</file>

<file path=ppt/tags/tag113.xml><?xml version="1.0" encoding="utf-8"?>
<p:tagLst xmlns:p="http://schemas.openxmlformats.org/presentationml/2006/main">
  <p:tag name="KSO_WM_SLIDE_BACKGROUND_TYPE" val="bottomTop"/>
</p:tagLst>
</file>

<file path=ppt/tags/tag114.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c6c3c06c633545a69ffff70cd9309c6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a77bd8d7f5874b628f7de906476b10cb"/>
  <p:tag name="KSO_WM_SLIDE_BACKGROUND_TYPE" val="navigation"/>
</p:tagLst>
</file>

<file path=ppt/tags/tag11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bg20220286_6*i*1"/>
  <p:tag name="KSO_WM_UNIT_LAYERLEVEL" val="1"/>
  <p:tag name="KSO_WM_TAG_VERSION" val="1.0"/>
  <p:tag name="KSO_WM_BEAUTIFY_FLAG" val="#wm#"/>
  <p:tag name="KSO_WM_UNIT_SUBTYPE" val="h"/>
  <p:tag name="KSO_WM_UNIT_TYPE" val="i"/>
  <p:tag name="KSO_WM_UNIT_INDEX" val="1"/>
  <p:tag name="KSO_WM_UNIT_BK_DARK_LIGHT" val="2"/>
  <p:tag name="KSO_WM_TEMPLATE_CATEGORY" val="bg"/>
  <p:tag name="KSO_WM_TEMPLATE_INDEX" val="20220286"/>
  <p:tag name="KSO_WM_CHIP_GROUPID" val="612f6a61c37455bdf62a9584"/>
  <p:tag name="KSO_WM_CHIP_XID" val="612f6a61c37455bdf62a958a"/>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116.xml><?xml version="1.0" encoding="utf-8"?>
<p:tagLst xmlns:p="http://schemas.openxmlformats.org/presentationml/2006/main">
  <p:tag name="KSO_WM_SLIDE_BACKGROUND_TYPE" val="navigation"/>
</p:tagLst>
</file>

<file path=ppt/tags/tag117.xml><?xml version="1.0" encoding="utf-8"?>
<p:tagLst xmlns:p="http://schemas.openxmlformats.org/presentationml/2006/main">
  <p:tag name="KSO_WM_SLIDE_BACKGROUND_TYPE" val="navigation"/>
</p:tagLst>
</file>

<file path=ppt/tags/tag118.xml><?xml version="1.0" encoding="utf-8"?>
<p:tagLst xmlns:p="http://schemas.openxmlformats.org/presentationml/2006/main">
  <p:tag name="KSO_WM_SLIDE_BACKGROUND_TYPE" val="navigation"/>
</p:tagLst>
</file>

<file path=ppt/tags/tag119.xml><?xml version="1.0" encoding="utf-8"?>
<p:tagLst xmlns:p="http://schemas.openxmlformats.org/presentationml/2006/main">
  <p:tag name="KSO_WM_SLIDE_BACKGROUND_TYPE" val="navigation"/>
</p:tagLst>
</file>

<file path=ppt/tags/tag120.xml><?xml version="1.0" encoding="utf-8"?>
<p:tagLst xmlns:p="http://schemas.openxmlformats.org/presentationml/2006/main">
  <p:tag name="KSO_WM_SLIDE_BACKGROUND_TYPE" val="navigation"/>
</p:tagLst>
</file>

<file path=ppt/tags/tag121.xml><?xml version="1.0" encoding="utf-8"?>
<p:tagLst xmlns:p="http://schemas.openxmlformats.org/presentationml/2006/main">
  <p:tag name="KSO_WM_SLIDE_BACKGROUND_TYPE" val="navigation"/>
</p:tagLst>
</file>

<file path=ppt/tags/tag122.xml><?xml version="1.0" encoding="utf-8"?>
<p:tagLst xmlns:p="http://schemas.openxmlformats.org/presentationml/2006/main">
  <p:tag name="KSO_WM_SLIDE_BACKGROUND_TYPE" val="navigation"/>
</p:tagLst>
</file>

<file path=ppt/tags/tag123.xml><?xml version="1.0" encoding="utf-8"?>
<p:tagLst xmlns:p="http://schemas.openxmlformats.org/presentationml/2006/main">
  <p:tag name="KSO_WM_SLIDE_BACKGROUND_TYPE" val="navigation"/>
</p:tagLst>
</file>

<file path=ppt/tags/tag124.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wm#"/>
  <p:tag name="KSO_WM_TAG_VERSION" val="1.0"/>
  <p:tag name="KSO_WM_CHIP_GROUPID" val="618de0e824ff74e2beea8bf0"/>
  <p:tag name="KSO_WM_CHIP_XID" val="618e0afd569b33e56bfce2f0"/>
  <p:tag name="KSO_WM_UNIT_DEC_AREA_ID" val="6fbf6929d8934b578eb1427174b07208"/>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e44ef208176642df92430e1e7dea2e59"/>
  <p:tag name="KSO_WM_SLIDE_BACKGROUND_TYPE" val="belt"/>
</p:tagLst>
</file>

<file path=ppt/tags/tag12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bg20220286_7*i*1"/>
  <p:tag name="KSO_WM_UNIT_LAYERLEVEL" val="1"/>
  <p:tag name="KSO_WM_TAG_VERSION" val="1.0"/>
  <p:tag name="KSO_WM_BEAUTIFY_FLAG" val="#wm#"/>
  <p:tag name="KSO_WM_UNIT_SUBTYPE" val="h"/>
  <p:tag name="KSO_WM_UNIT_TYPE" val="i"/>
  <p:tag name="KSO_WM_UNIT_INDEX" val="1"/>
  <p:tag name="KSO_WM_UNIT_BK_DARK_LIGHT" val="2"/>
  <p:tag name="KSO_WM_TEMPLATE_CATEGORY" val="bg"/>
  <p:tag name="KSO_WM_TEMPLATE_INDEX" val="20220286"/>
  <p:tag name="KSO_WM_CHIP_GROUPID" val="612f6a61c37455bdf62a9584"/>
  <p:tag name="KSO_WM_CHIP_XID" val="612f6a61c37455bdf62a958b"/>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126.xml><?xml version="1.0" encoding="utf-8"?>
<p:tagLst xmlns:p="http://schemas.openxmlformats.org/presentationml/2006/main">
  <p:tag name="KSO_WM_SLIDE_BACKGROUND_TYPE" val="belt"/>
</p:tagLst>
</file>

<file path=ppt/tags/tag127.xml><?xml version="1.0" encoding="utf-8"?>
<p:tagLst xmlns:p="http://schemas.openxmlformats.org/presentationml/2006/main">
  <p:tag name="KSO_WM_SLIDE_BACKGROUND_TYPE" val="belt"/>
</p:tagLst>
</file>

<file path=ppt/tags/tag128.xml><?xml version="1.0" encoding="utf-8"?>
<p:tagLst xmlns:p="http://schemas.openxmlformats.org/presentationml/2006/main">
  <p:tag name="KSO_WM_SLIDE_BACKGROUND_TYPE" val="belt"/>
</p:tagLst>
</file>

<file path=ppt/tags/tag129.xml><?xml version="1.0" encoding="utf-8"?>
<p:tagLst xmlns:p="http://schemas.openxmlformats.org/presentationml/2006/main">
  <p:tag name="KSO_WM_SLIDE_BACKGROUND_TYPE" val="belt"/>
</p:tagLst>
</file>

<file path=ppt/tags/tag130.xml><?xml version="1.0" encoding="utf-8"?>
<p:tagLst xmlns:p="http://schemas.openxmlformats.org/presentationml/2006/main">
  <p:tag name="KSO_WM_SLIDE_BACKGROUND_TYPE" val="belt"/>
</p:tagLst>
</file>

<file path=ppt/tags/tag131.xml><?xml version="1.0" encoding="utf-8"?>
<p:tagLst xmlns:p="http://schemas.openxmlformats.org/presentationml/2006/main">
  <p:tag name="KSO_WM_TEMPLATE_CATEGORY" val="custom"/>
  <p:tag name="KSO_WM_TEMPLATE_INDEX" val="20220978"/>
</p:tagLst>
</file>

<file path=ppt/tags/tag132.xml><?xml version="1.0" encoding="utf-8"?>
<p:tagLst xmlns:p="http://schemas.openxmlformats.org/presentationml/2006/main">
  <p:tag name="KSO_WM_TEMPLATE_CATEGORY" val="custom"/>
  <p:tag name="KSO_WM_TEMPLATE_INDEX" val="20220978"/>
</p:tagLst>
</file>

<file path=ppt/tags/tag133.xml><?xml version="1.0" encoding="utf-8"?>
<p:tagLst xmlns:p="http://schemas.openxmlformats.org/presentationml/2006/main">
  <p:tag name="KSO_WM_BEAUTIFY_FLAG" val="#wm#"/>
  <p:tag name="KSO_WM_TAG_VERSION" val="1.0"/>
  <p:tag name="KSO_WM_TEMPLATE_CATEGORY" val="custom"/>
  <p:tag name="KSO_WM_TEMPLATE_INDEX" val="20220978"/>
  <p:tag name="KSO_WM_CHIP_COLORING" val="1"/>
</p:tagLst>
</file>

<file path=ppt/tags/tag134.xml><?xml version="1.0" encoding="utf-8"?>
<p:tagLst xmlns:p="http://schemas.openxmlformats.org/presentationml/2006/main">
  <p:tag name="KSO_WM_UNIT_SUBTYPE" val="v"/>
  <p:tag name="KSO_WM_TEMPLATE_CATEGORY" val="chip"/>
  <p:tag name="KSO_WM_TEMPLATE_INDEX" val="20220978"/>
  <p:tag name="KSO_WM_UNIT_TYPE" val="i"/>
  <p:tag name="KSO_WM_UNIT_INDEX" val="1"/>
  <p:tag name="KSO_WM_UNIT_ID" val="chip20220978_10*i*1"/>
  <p:tag name="KSO_WM_BEAUTIFY_FLAG" val=""/>
  <p:tag name="KSO_WM_TAG_VERSION" val="1.0"/>
  <p:tag name="KSO_WM_CHIP_GROUPID" val="618de0e824ff74e2beea8bf0"/>
  <p:tag name="KSO_WM_CHIP_XID" val="618e0afd569b33e56bfce2f0"/>
  <p:tag name="KSO_WM_UNIT_DEC_AREA_ID" val="039f0384e12c4e1cae791501174b4443"/>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effect&quot;:[],&quot;fill_mode&quot;:&quot;full&quot;,&quot;sacle_strategy&quot;:&quot;stretch&quot;}"/>
  <p:tag name="KSO_WM_UNIT_DEC_SUPPORTCHANGEPIC" val="0"/>
  <p:tag name="KSO_WM_UNIT_DEC_CHANGEPICRESERVED" val="1"/>
  <p:tag name="KSO_WM_ASSEMBLE_CHIP_INDEX" val="166a56a8dde8424a83055e9da1df31dc"/>
  <p:tag name="KSO_WM_SLIDE_BACKGROUND_TYPE" val="general"/>
  <p:tag name="WM_BEAUTIFY_SHAPE_IDENTITY" val="{e258443c-d701-472e-a7fe-f53f0f992d29}"/>
</p:tagLst>
</file>

<file path=ppt/tags/tag135.xml><?xml version="1.0" encoding="utf-8"?>
<p:tagLst xmlns:p="http://schemas.openxmlformats.org/presentationml/2006/main">
  <p:tag name="KSO_WM_UNIT_PLACING_PICTURE_USER_VIEWPORT" val="{&quot;height&quot;:1404,&quot;width&quot;:2450}"/>
  <p:tag name="KSO_WM_BEAUTIFY_FLAG" val=""/>
</p:tagLst>
</file>

<file path=ppt/tags/tag136.xml><?xml version="1.0" encoding="utf-8"?>
<p:tagLst xmlns:p="http://schemas.openxmlformats.org/presentationml/2006/main">
  <p:tag name="KSO_WM_UNIT_ISCONTENTSTITLE" val="0"/>
  <p:tag name="KSO_WM_UNIT_ISNUMDGMTITLE" val="0"/>
  <p:tag name="KSO_WM_UNIT_PRESET_TEXT" val="简约风工作总结"/>
  <p:tag name="KSO_WM_UNIT_NOCLEAR" val="0"/>
  <p:tag name="KSO_WM_UNIT_VALUE" val="8"/>
  <p:tag name="KSO_WM_UNIT_HIGHLIGHT" val="0"/>
  <p:tag name="KSO_WM_UNIT_COMPATIBLE" val="0"/>
  <p:tag name="KSO_WM_UNIT_DIAGRAM_ISNUMVISUAL" val="0"/>
  <p:tag name="KSO_WM_UNIT_DIAGRAM_ISREFERUNIT" val="0"/>
  <p:tag name="KSO_WM_UNIT_TYPE" val="a"/>
  <p:tag name="KSO_WM_UNIT_INDEX" val="1"/>
  <p:tag name="KSO_WM_UNIT_ID" val="custom20220978_1*a*1"/>
  <p:tag name="KSO_WM_TEMPLATE_CATEGORY" val="custom"/>
  <p:tag name="KSO_WM_TEMPLATE_INDEX" val="20220978"/>
  <p:tag name="KSO_WM_UNIT_LAYERLEVEL" val="1"/>
  <p:tag name="KSO_WM_TAG_VERSION" val="1.0"/>
  <p:tag name="KSO_WM_BEAUTIFY_FLAG" val=""/>
  <p:tag name="KSO_WM_UNIT_DEFAULT_FONT" val="54;66;2"/>
  <p:tag name="KSO_WM_UNIT_BLOCK" val="0"/>
  <p:tag name="KSO_WM_UNIT_DEC_AREA_ID" val="be64d9af220b4297afd652e2f481a47f"/>
  <p:tag name="KSO_WM_CHIP_GROUPID" val="615163aed3dcef8fee32c2a0"/>
  <p:tag name="KSO_WM_CHIP_XID" val="615163aed3dcef8fee32c2a1"/>
  <p:tag name="KSO_WM_CHIP_FILLAREA_FILL_RULE" val="{&quot;fill_align&quot;:&quot;rm&quot;,&quot;fill_mode&quot;:&quot;adaptive&quot;,&quot;sacle_strategy&quot;:&quot;smart&quot;}"/>
  <p:tag name="KSO_WM_ASSEMBLE_CHIP_INDEX" val="7af776b9ddd34fc79ac3c5c9addde380"/>
  <p:tag name="KSO_WM_UNIT_TEXT_FILL_FORE_SCHEMECOLOR_INDEX_BRIGHTNESS" val="0"/>
  <p:tag name="KSO_WM_UNIT_TEXT_FILL_FORE_SCHEMECOLOR_INDEX" val="13"/>
  <p:tag name="KSO_WM_UNIT_TEXT_FILL_TYPE" val="1"/>
  <p:tag name="KSO_WM_UNIT_SMARTLAYOUT_COMPRESS_INFO" val="{&#10;    &quot;id&quot;: &quot;2021-11-19T11:40:57&quot;,&#10;    &quot;max&quot;: 31.07711057647947,&#10;    &quot;topChanged&quot;: 0&#10;}&#10;"/>
  <p:tag name="KSO_WM_UNIT_LAST_MAX_FONTSIZE" val="1240"/>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20978_1*i*1"/>
  <p:tag name="KSO_WM_TEMPLATE_CATEGORY" val="custom"/>
  <p:tag name="KSO_WM_TEMPLATE_INDEX" val="20220978"/>
  <p:tag name="KSO_WM_UNIT_LAYERLEVEL" val="1"/>
  <p:tag name="KSO_WM_TAG_VERSION" val="1.0"/>
  <p:tag name="KSO_WM_BEAUTIFY_FLAG" val=""/>
  <p:tag name="KSO_WM_UNIT_BLOCK" val="0"/>
  <p:tag name="KSO_WM_UNIT_SM_LIMIT_TYPE" val="3"/>
  <p:tag name="KSO_WM_UNIT_DEC_AREA_ID" val="2bf8e5c9345c42408946685071a6d258"/>
  <p:tag name="KSO_WM_UNIT_DECORATE_INFO" val="{&quot;DecorateInfoH&quot;:{&quot;IsAbs&quot;:true},&quot;DecorateInfoW&quot;:{&quot;IsAbs&quot;:false},&quot;DecorateInfoX&quot;:{&quot;IsAbs&quot;:true,&quot;Pos&quot;:2},&quot;DecorateInfoY&quot;:{&quot;IsAbs&quot;:true,&quot;Pos&quot;:0},&quot;ReferentInfo&quot;:{&quot;Id&quot;:&quot;be64d9af220b4297afd652e2f481a47f&quot;,&quot;X&quot;:{&quot;Pos&quot;:2},&quot;Y&quot;:{&quot;Pos&quot;:2}},&quot;whChangeMode&quot;:0}"/>
  <p:tag name="KSO_WM_CHIP_GROUPID" val="615163aed3dcef8fee32c2a0"/>
  <p:tag name="KSO_WM_CHIP_XID" val="615163aed3dcef8fee32c2a1"/>
  <p:tag name="KSO_WM_CHIP_FILLAREA_FILL_RULE" val="{&quot;fill_align&quot;:&quot;rm&quot;,&quot;fill_mode&quot;:&quot;adaptive&quot;,&quot;sacle_strategy&quot;:&quot;smart&quot;}"/>
  <p:tag name="KSO_WM_UNIT_DEC_SUPPORTCHANGEPIC" val="0"/>
  <p:tag name="KSO_WM_UNIT_DEC_CHANGEPICRESERVED" val="0"/>
  <p:tag name="KSO_WM_ASSEMBLE_CHIP_INDEX" val="7af776b9ddd34fc79ac3c5c9addde380"/>
  <p:tag name="KSO_WM_UNIT_LINE_FORE_SCHEMECOLOR_INDEX_1_BRIGHTNESS" val="0"/>
  <p:tag name="KSO_WM_UNIT_LINE_FORE_SCHEMECOLOR_INDEX_1" val="13"/>
  <p:tag name="KSO_WM_UNIT_LINE_FORE_SCHEMECOLOR_INDEX_1_POS" val="0.07"/>
  <p:tag name="KSO_WM_UNIT_LINE_FORE_SCHEMECOLOR_INDEX_1_TRANS" val="0"/>
  <p:tag name="KSO_WM_UNIT_LINE_FORE_SCHEMECOLOR_INDEX_2_BRIGHTNESS" val="0"/>
  <p:tag name="KSO_WM_UNIT_LINE_FORE_SCHEMECOLOR_INDEX_2" val="14"/>
  <p:tag name="KSO_WM_UNIT_LINE_FORE_SCHEMECOLOR_INDEX_2_POS" val="1"/>
  <p:tag name="KSO_WM_UNIT_LINE_FORE_SCHEMECOLOR_INDEX_2_TRANS" val="1"/>
  <p:tag name="KSO_WM_UNIT_LINE_GRADIENT_TYPE" val="0"/>
  <p:tag name="KSO_WM_UNIT_LINE_GRADIENT_ANGLE" val="180"/>
  <p:tag name="KSO_WM_UNIT_LINE_GRADIENT_Direction" val="4"/>
  <p:tag name="KSO_WM_UNIT_LINE_FILL_TYPE" val="5"/>
</p:tagLst>
</file>

<file path=ppt/tags/tag138.xml><?xml version="1.0" encoding="utf-8"?>
<p:tagLst xmlns:p="http://schemas.openxmlformats.org/presentationml/2006/main">
  <p:tag name="KSO_WM_UNIT_ISCONTENTSTITLE" val="0"/>
  <p:tag name="KSO_WM_UNIT_ISNUMDGMTITLE" val="0"/>
  <p:tag name="KSO_WM_UNIT_PRESET_TEXT" val="演讲人姓名"/>
  <p:tag name="KSO_WM_UNIT_NOCLEAR" val="0"/>
  <p:tag name="KSO_WM_UNIT_VALUE" val="11"/>
  <p:tag name="KSO_WM_UNIT_HIGHLIGHT" val="0"/>
  <p:tag name="KSO_WM_UNIT_COMPATIBLE" val="0"/>
  <p:tag name="KSO_WM_UNIT_DIAGRAM_ISNUMVISUAL" val="0"/>
  <p:tag name="KSO_WM_UNIT_DIAGRAM_ISREFERUNIT" val="0"/>
  <p:tag name="KSO_WM_UNIT_TYPE" val="f"/>
  <p:tag name="KSO_WM_UNIT_INDEX" val="1"/>
  <p:tag name="KSO_WM_UNIT_ID" val="custom20220978_1*f*1"/>
  <p:tag name="KSO_WM_TEMPLATE_CATEGORY" val="custom"/>
  <p:tag name="KSO_WM_TEMPLATE_INDEX" val="20220978"/>
  <p:tag name="KSO_WM_UNIT_LAYERLEVEL" val="1"/>
  <p:tag name="KSO_WM_TAG_VERSION" val="1.0"/>
  <p:tag name="KSO_WM_BEAUTIFY_FLAG" val=""/>
  <p:tag name="KSO_WM_UNIT_DEFAULT_FONT" val="18;26;2"/>
  <p:tag name="KSO_WM_UNIT_BLOCK" val="0"/>
  <p:tag name="KSO_WM_UNIT_DEC_AREA_ID" val="d5abda4ff743460db68d3a5902821b05"/>
  <p:tag name="KSO_WM_UNIT_SUBTYPE" val="b"/>
  <p:tag name="KSO_WM_CHIP_GROUPID" val="615163aed3dcef8fee32c2a0"/>
  <p:tag name="KSO_WM_CHIP_XID" val="615163aed3dcef8fee32c2a1"/>
  <p:tag name="KSO_WM_CHIP_FILLAREA_FILL_RULE" val="{&quot;fill_align&quot;:&quot;rm&quot;,&quot;fill_mode&quot;:&quot;adaptive&quot;,&quot;sacle_strategy&quot;:&quot;smart&quot;}"/>
  <p:tag name="KSO_WM_ASSEMBLE_CHIP_INDEX" val="7af776b9ddd34fc79ac3c5c9addde380"/>
  <p:tag name="KSO_WM_UNIT_TEXT_FILL_FORE_SCHEMECOLOR_INDEX_BRIGHTNESS" val="0"/>
  <p:tag name="KSO_WM_UNIT_TEXT_FILL_FORE_SCHEMECOLOR_INDEX" val="13"/>
  <p:tag name="KSO_WM_UNIT_TEXT_FILL_TYPE" val="1"/>
</p:tagLst>
</file>

<file path=ppt/tags/tag139.xml><?xml version="1.0" encoding="utf-8"?>
<p:tagLst xmlns:p="http://schemas.openxmlformats.org/presentationml/2006/main">
  <p:tag name="KSO_WM_SLIDE_LAYOUT_INFO" val="{&quot;backgroundInfo&quot;:[{&quot;bottom&quot;:0,&quot;bottomAbs&quot;:false,&quot;left&quot;:0,&quot;leftAbs&quot;:false,&quot;right&quot;:0,&quot;rightAbs&quot;:false,&quot;top&quot;:0,&quot;topAbs&quot;:false,&quot;type&quot;:&quot;general&quot;}],&quot;id&quot;:&quot;2021-04-01T15:37:18&quot;,&quot;maxSize&quot;:{&quot;size1&quot;:28.899999999999999},&quot;minSize&quot;:{&quot;size1&quot;:20.100000000000001},&quot;normalSize&quot;:{&quot;size1&quot;:28.899999999999999},&quot;subLayout&quot;:[{&quot;id&quot;:&quot;2021-04-01T15:37:18&quot;,&quot;margin&quot;:{&quot;bottom&quot;:0.42300000786781311,&quot;left&quot;:1.6929999589920044,&quot;right&quot;:1.6929999589920044,&quot;top&quot;:1.6929999589920044},&quot;type&quot;:0},{&quot;id&quot;:&quot;2021-04-01T15:37:18&quot;,&quot;maxSize&quot;:{&quot;size1&quot;:61.200000000000003},&quot;minSize&quot;:{&quot;size1&quot;:50.100000000000001},&quot;normalSize&quot;:{&quot;size1&quot;:54.81761596047847},&quot;subLayout&quot;:[{&quot;id&quot;:&quot;2021-04-01T15:37:18&quot;,&quot;margin&quot;:{&quot;bottom&quot;:0.42300000786781311,&quot;left&quot;:1.6929999589920044,&quot;right&quot;:1.6929999589920044,&quot;top&quot;:0.84700000286102295},&quot;type&quot;:0},{&quot;id&quot;:&quot;2021-04-01T15:37:18&quot;,&quot;margin&quot;:{&quot;bottom&quot;:1.6929999589920044,&quot;left&quot;:1.6929999589920044,&quot;right&quot;:1.6929999589920044,&quot;top&quot;:1.2699999809265137},&quot;type&quot;:0}],&quot;type&quot;:0}],&quot;type&quot;:0}"/>
  <p:tag name="KSO_WM_SLIDE_BACKGROUND" val="[&quot;general&quot;]"/>
  <p:tag name="KSO_WM_SLIDE_RATIO" val="1.777778"/>
  <p:tag name="KSO_WM_SLIDE_ID" val="custom20225133_8"/>
  <p:tag name="KSO_WM_TEMPLATE_SUBCATEGORY" val="21"/>
  <p:tag name="KSO_WM_TEMPLATE_MASTER_TYPE" val="0"/>
  <p:tag name="KSO_WM_TEMPLATE_COLOR_TYPE" val="1"/>
  <p:tag name="KSO_WM_SLIDE_TYPE" val="text"/>
  <p:tag name="KSO_WM_SLIDE_SUBTYPE" val="pureTxt"/>
  <p:tag name="KSO_WM_SLIDE_ITEM_CNT" val="0"/>
  <p:tag name="KSO_WM_SLIDE_INDEX" val="8"/>
  <p:tag name="KSO_WM_SLIDE_SIZE" val="840*408"/>
  <p:tag name="KSO_WM_SLIDE_POSITION" val="60*48"/>
  <p:tag name="KSO_WM_TAG_VERSION" val="1.0"/>
  <p:tag name="KSO_WM_BEAUTIFY_FLAG" val="#wm#"/>
  <p:tag name="KSO_WM_TEMPLATE_CATEGORY" val="custom"/>
  <p:tag name="KSO_WM_TEMPLATE_INDEX" val="20225133"/>
  <p:tag name="KSO_WM_SLIDE_LAYOUT" val="a_b_f"/>
  <p:tag name="KSO_WM_SLIDE_LAYOUT_CNT" val="1_1_2"/>
  <p:tag name="KSO_WM_CHIP_INFOS" val="{&quot;layout_type&quot;:&quot;topbottom&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FILLPROP" val="[[{&quot;fill_id&quot;:&quot;a9e8c3aa2a344b29a047fbf9aedb719f&quot;,&quot;fill_align&quot;:&quot;lt&quot;,&quot;text_align&quot;:&quot;lt&quot;,&quot;text_direction&quot;:&quot;horizontal&quot;,&quot;chip_types&quot;:[&quot;header&quot;]},{&quot;fill_id&quot;:&quot;4e1c741465c841c591d5c169278f7e49&quot;,&quot;fill_align&quot;:&quot;lt&quot;,&quot;text_align&quot;:&quot;lt&quot;,&quot;text_direction&quot;:&quot;horizontal&quot;,&quot;chip_types&quot;:[&quot;diagram&quot;,&quot;text&quot;,&quot;picture&quot;,&quot;chart&quot;,&quot;table&quot;]},{&quot;fill_id&quot;:&quot;9b07b9cc317e4cb386998ae48a4d1735&quot;,&quot;fill_align&quot;:&quot;lt&quot;,&quot;text_align&quot;:&quot;lt&quot;,&quot;text_direction&quot;:&quot;horizontal&quot;,&quot;chip_types&quot;:[&quot;text&quot;]}]]"/>
  <p:tag name="KSO_WM_CHIP_XID" val="5f2933c080d00aeab43eac77"/>
  <p:tag name="KSO_WM_CHIP_GROUPID" val="5f2933c080d00aeab43eac76"/>
  <p:tag name="KSO_WM_SLIDE_BK_DARK_LIGHT" val=""/>
  <p:tag name="KSO_WM_SLIDE_BACKGROUND_TYPE" val="general"/>
  <p:tag name="KSO_WM_SLIDE_SUPPORT_FEATURE_TYPE" val="0"/>
  <p:tag name="KSO_WM_TEMPLATE_ASSEMBLE_XID" val="60656f464054ed1e2fb806c9"/>
  <p:tag name="KSO_WM_TEMPLATE_ASSEMBLE_GROUPID" val="60656f464054ed1e2fb806c9"/>
  <p:tag name="KSO_WM_CHIP_COLORING" val="1"/>
  <p:tag name="KSO_WM_SPECIAL_SOURCE" val="bdnull"/>
</p:tagLst>
</file>

<file path=ppt/tags/tag140.xml><?xml version="1.0" encoding="utf-8"?>
<p:tagLst xmlns:p="http://schemas.openxmlformats.org/presentationml/2006/main">
  <p:tag name="KSO_WM_UNIT_TEXT_FILL_FORE_SCHEMECOLOR_INDEX_BRIGHTNESS" val="0"/>
  <p:tag name="KSO_WM_UNIT_TEXT_FILL_FORE_SCHEMECOLOR_INDEX" val="14"/>
  <p:tag name="KSO_WM_UNIT_TEXT_FILL_TYPE" val="1"/>
  <p:tag name="KSO_WM_BEAUTIFY_FLAG" val=""/>
</p:tagLst>
</file>

<file path=ppt/tags/tag141.xml><?xml version="1.0" encoding="utf-8"?>
<p:tagLst xmlns:p="http://schemas.openxmlformats.org/presentationml/2006/main">
  <p:tag name="KSO_WM_BEAUTIFY_FLAG" val=""/>
</p:tagLst>
</file>

<file path=ppt/tags/tag142.xml><?xml version="1.0" encoding="utf-8"?>
<p:tagLst xmlns:p="http://schemas.openxmlformats.org/presentationml/2006/main">
  <p:tag name="KSO_WM_UNIT_PLACING_PICTURE_USER_VIEWPORT" val="{&quot;height&quot;:1404,&quot;width&quot;:2450}"/>
  <p:tag name="KSO_WM_BEAUTIFY_FLAG" val=""/>
</p:tagLst>
</file>

<file path=ppt/tags/tag143.xml><?xml version="1.0" encoding="utf-8"?>
<p:tagLst xmlns:p="http://schemas.openxmlformats.org/presentationml/2006/main">
  <p:tag name="KSO_WM_BEAUTIFY_FLAG" val=""/>
</p:tagLst>
</file>

<file path=ppt/tags/tag144.xml><?xml version="1.0" encoding="utf-8"?>
<p:tagLst xmlns:p="http://schemas.openxmlformats.org/presentationml/2006/main">
  <p:tag name="KSO_WM_BEAUTIFY_FLAG" val=""/>
</p:tagLst>
</file>

<file path=ppt/tags/tag145.xml><?xml version="1.0" encoding="utf-8"?>
<p:tagLst xmlns:p="http://schemas.openxmlformats.org/presentationml/2006/main">
  <p:tag name="KSO_WM_SLIDE_ID" val="custom20225133_1"/>
  <p:tag name="KSO_WM_TEMPLATE_SUBCATEGORY" val="21"/>
  <p:tag name="KSO_WM_TEMPLATE_MASTER_TYPE" val="1"/>
  <p:tag name="KSO_WM_TEMPLATE_COLOR_TYPE" val="1"/>
  <p:tag name="KSO_WM_SLIDE_ITEM_CNT" val="0"/>
  <p:tag name="KSO_WM_SLIDE_INDEX" val="1"/>
  <p:tag name="KSO_WM_TAG_VERSION" val="1.0"/>
  <p:tag name="KSO_WM_BEAUTIFY_FLAG" val="#wm#"/>
  <p:tag name="KSO_WM_TEMPLATE_CATEGORY" val="custom"/>
  <p:tag name="KSO_WM_TEMPLATE_INDEX" val="20225133"/>
  <p:tag name="KSO_WM_SLIDE_LAYOUT" val="a_f"/>
  <p:tag name="KSO_WM_SLIDE_LAYOUT_CNT" val="1_2"/>
  <p:tag name="KSO_WM_CHIP_INFOS" val="{&quot;type&quot;:0,&quot;layout_type&quot;:&quot;1_NF_LC&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扁平风&quot;,&quot;手绘风&quot;,&quot;立体风&quot;,&quot;炫酷&quot;,&quot;复古风&quot;,&quot;科技风&quot;,&quot;水彩风&quot;,&quot;ios风&quot;,&quot;快闪&quot;,&quot;波普风&quot;,&quot;孟菲斯&quot;,&quot;蒸汽波&quot;,&quot;MBE&quot;,&quot;剪纸风&quot;,&quot;酸性风&quot;,&quot;像素风&quot;,&quot;涂鸦风&quot;,&quot;实景&quot;]},&quot;slide_type&quot;:[&quot;title&quot;,&quot;sectionTitle&quot;,&quot;contents&quot;,&quot;endPage&quot;],&quot;useType&quot;:[&quot;ppt&quot;]}"/>
  <p:tag name="KSO_WM_CHIP_FILLPROP" val="[[{&quot;text_align&quot;:&quot;lm&quot;,&quot;text_direction&quot;:&quot;horizontal&quot;,&quot;support_big_font&quot;:false,&quot;picture_toward&quot;:0,&quot;picture_dockside&quot;:[],&quot;fill_id&quot;:&quot;e1e5d983c448471aad9aed945e055a0d&quot;,&quot;fill_align&quot;:&quot;lm&quot;,&quot;chip_types&quot;:[&quot;header&quot;,&quot;wordpuzzle&quot;]}]]"/>
  <p:tag name="KSO_WM_CHIP_DECFILLPROP" val="[]"/>
  <p:tag name="KSO_WM_CHIP_XID" val="613098f1c37455bdf62aa2e6"/>
  <p:tag name="KSO_WM_CHIP_GROUPID" val="613098f1c37455bdf62aa2e5"/>
  <p:tag name="KSO_WM_SLIDE_LAYOUT_INFO" val="{&quot;id&quot;:&quot;2022-09-05T16:11:05&quot;,&quot;margin&quot;:{&quot;bottom&quot;:2.2646410465240479,&quot;left&quot;:2.7710666656494141,&quot;right&quot;:16.6534423828125,&quot;top&quot;:2.2646360397338867},&quot;type&quot;:0}"/>
  <p:tag name="KSO_WM_SLIDE_BK_DARK_LIGHT" val=""/>
  <p:tag name="KSO_WM_SLIDE_BACKGROUND_TYPE" val="general"/>
  <p:tag name="KSO_WM_SLIDE_SUPPORT_FEATURE_TYPE" val="0"/>
  <p:tag name="KSO_WM_SLIDE_TYPE" val="title"/>
  <p:tag name="KSO_WM_TEMPLATE_MASTER_THUMB_INDEX" val="13"/>
  <p:tag name="KSO_WM_CHIP_COLORING" val="1"/>
  <p:tag name="KSO_WM_SLIDE_SUBTYPE" val="pureTxt"/>
  <p:tag name="KSO_WM_TEMPLATE_ASSEMBLE_XID" val="62ea3bcc295c1bf6da6a8863"/>
  <p:tag name="KSO_WM_TEMPLATE_ASSEMBLE_GROUPID" val="62e8e356295c1bf6da5b1ef0"/>
  <p:tag name="KSO_WM_TEMPLATE_THUMBS_INDEX" val="1、2、5、7、11、21"/>
  <p:tag name="KSO_WM_SPECIAL_SOURCE" val="bdnull"/>
</p:tagLst>
</file>

<file path=ppt/tags/tag146.xml><?xml version="1.0" encoding="utf-8"?>
<p:tagLst xmlns:p="http://schemas.openxmlformats.org/presentationml/2006/main">
  <p:tag name="KSO_WM_BEAUTIFY_FLAG" val=""/>
  <p:tag name="KSO_WM_UNIT_PLACING_PICTURE_USER_VIEWPORT" val="{&quot;height&quot;:5138,&quot;width&quot;:7177}"/>
</p:tagLst>
</file>

<file path=ppt/tags/tag147.xml><?xml version="1.0" encoding="utf-8"?>
<p:tagLst xmlns:p="http://schemas.openxmlformats.org/presentationml/2006/main">
  <p:tag name="KSO_WM_BEAUTIFY_FLAG" val=""/>
</p:tagLst>
</file>

<file path=ppt/tags/tag148.xml><?xml version="1.0" encoding="utf-8"?>
<p:tagLst xmlns:p="http://schemas.openxmlformats.org/presentationml/2006/main">
  <p:tag name="KSO_WM_BEAUTIFY_FLAG" val=""/>
</p:tagLst>
</file>

<file path=ppt/tags/tag149.xml><?xml version="1.0" encoding="utf-8"?>
<p:tagLst xmlns:p="http://schemas.openxmlformats.org/presentationml/2006/main">
  <p:tag name="KSO_WM_BEAUTIFY_FLAG" val=""/>
</p:tagLst>
</file>

<file path=ppt/tags/tag150.xml><?xml version="1.0" encoding="utf-8"?>
<p:tagLst xmlns:p="http://schemas.openxmlformats.org/presentationml/2006/main">
  <p:tag name="KSO_WM_BEAUTIFY_FLAG" val=""/>
</p:tagLst>
</file>

<file path=ppt/tags/tag151.xml><?xml version="1.0" encoding="utf-8"?>
<p:tagLst xmlns:p="http://schemas.openxmlformats.org/presentationml/2006/main">
  <p:tag name="KSO_WM_UNIT_PLACING_PICTURE_USER_VIEWPORT" val="{&quot;height&quot;:1404,&quot;width&quot;:2450}"/>
  <p:tag name="KSO_WM_BEAUTIFY_FLAG" val=""/>
</p:tagLst>
</file>

<file path=ppt/tags/tag152.xml><?xml version="1.0" encoding="utf-8"?>
<p:tagLst xmlns:p="http://schemas.openxmlformats.org/presentationml/2006/main">
  <p:tag name="KSO_WM_BEAUTIFY_FLAG" val=""/>
</p:tagLst>
</file>

<file path=ppt/tags/tag153.xml><?xml version="1.0" encoding="utf-8"?>
<p:tagLst xmlns:p="http://schemas.openxmlformats.org/presentationml/2006/main">
  <p:tag name="KSO_WM_SLIDE_LAYOUT_INFO" val="{&quot;backgroundInfo&quot;:[{&quot;bottom&quot;:0,&quot;bottomAbs&quot;:false,&quot;left&quot;:0,&quot;leftAbs&quot;:false,&quot;right&quot;:0,&quot;rightAbs&quot;:false,&quot;top&quot;:0,&quot;topAbs&quot;:false,&quot;type&quot;:&quot;general&quot;}],&quot;id&quot;:&quot;2021-04-01T15:37:18&quot;,&quot;maxSize&quot;:{&quot;size1&quot;:28.899999999999999},&quot;minSize&quot;:{&quot;size1&quot;:20.100000000000001},&quot;normalSize&quot;:{&quot;size1&quot;:28.899999999999999},&quot;subLayout&quot;:[{&quot;id&quot;:&quot;2021-04-01T15:37:18&quot;,&quot;margin&quot;:{&quot;bottom&quot;:0.42300000786781311,&quot;left&quot;:1.6929999589920044,&quot;right&quot;:1.6929999589920044,&quot;top&quot;:1.6929999589920044},&quot;type&quot;:0},{&quot;id&quot;:&quot;2021-04-01T15:37:18&quot;,&quot;maxSize&quot;:{&quot;size1&quot;:61.200000000000003},&quot;minSize&quot;:{&quot;size1&quot;:50.100000000000001},&quot;normalSize&quot;:{&quot;size1&quot;:54.81761596047847},&quot;subLayout&quot;:[{&quot;id&quot;:&quot;2021-04-01T15:37:18&quot;,&quot;margin&quot;:{&quot;bottom&quot;:0.42300000786781311,&quot;left&quot;:1.6929999589920044,&quot;right&quot;:1.6929999589920044,&quot;top&quot;:0.84700000286102295},&quot;type&quot;:0},{&quot;id&quot;:&quot;2021-04-01T15:37:18&quot;,&quot;margin&quot;:{&quot;bottom&quot;:1.6929999589920044,&quot;left&quot;:1.6929999589920044,&quot;right&quot;:1.6929999589920044,&quot;top&quot;:1.2699999809265137},&quot;type&quot;:0}],&quot;type&quot;:0}],&quot;type&quot;:0}"/>
  <p:tag name="KSO_WM_SLIDE_BACKGROUND" val="[&quot;general&quot;]"/>
  <p:tag name="KSO_WM_SLIDE_RATIO" val="1.777778"/>
  <p:tag name="KSO_WM_SLIDE_ID" val="custom20225133_8"/>
  <p:tag name="KSO_WM_TEMPLATE_SUBCATEGORY" val="21"/>
  <p:tag name="KSO_WM_TEMPLATE_MASTER_TYPE" val="0"/>
  <p:tag name="KSO_WM_TEMPLATE_COLOR_TYPE" val="1"/>
  <p:tag name="KSO_WM_SLIDE_TYPE" val="text"/>
  <p:tag name="KSO_WM_SLIDE_SUBTYPE" val="pureTxt"/>
  <p:tag name="KSO_WM_SLIDE_ITEM_CNT" val="0"/>
  <p:tag name="KSO_WM_SLIDE_INDEX" val="8"/>
  <p:tag name="KSO_WM_SLIDE_SIZE" val="840*408"/>
  <p:tag name="KSO_WM_SLIDE_POSITION" val="60*48"/>
  <p:tag name="KSO_WM_TAG_VERSION" val="1.0"/>
  <p:tag name="KSO_WM_BEAUTIFY_FLAG" val="#wm#"/>
  <p:tag name="KSO_WM_TEMPLATE_CATEGORY" val="custom"/>
  <p:tag name="KSO_WM_TEMPLATE_INDEX" val="20225133"/>
  <p:tag name="KSO_WM_SLIDE_LAYOUT" val="a_b_f"/>
  <p:tag name="KSO_WM_SLIDE_LAYOUT_CNT" val="1_1_2"/>
  <p:tag name="KSO_WM_CHIP_INFOS" val="{&quot;layout_type&quot;:&quot;topbottom&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FILLPROP" val="[[{&quot;fill_id&quot;:&quot;a9e8c3aa2a344b29a047fbf9aedb719f&quot;,&quot;fill_align&quot;:&quot;lt&quot;,&quot;text_align&quot;:&quot;lt&quot;,&quot;text_direction&quot;:&quot;horizontal&quot;,&quot;chip_types&quot;:[&quot;header&quot;]},{&quot;fill_id&quot;:&quot;4e1c741465c841c591d5c169278f7e49&quot;,&quot;fill_align&quot;:&quot;lt&quot;,&quot;text_align&quot;:&quot;lt&quot;,&quot;text_direction&quot;:&quot;horizontal&quot;,&quot;chip_types&quot;:[&quot;diagram&quot;,&quot;text&quot;,&quot;picture&quot;,&quot;chart&quot;,&quot;table&quot;]},{&quot;fill_id&quot;:&quot;9b07b9cc317e4cb386998ae48a4d1735&quot;,&quot;fill_align&quot;:&quot;lt&quot;,&quot;text_align&quot;:&quot;lt&quot;,&quot;text_direction&quot;:&quot;horizontal&quot;,&quot;chip_types&quot;:[&quot;text&quot;]}]]"/>
  <p:tag name="KSO_WM_CHIP_XID" val="5f2933c080d00aeab43eac77"/>
  <p:tag name="KSO_WM_CHIP_GROUPID" val="5f2933c080d00aeab43eac76"/>
  <p:tag name="KSO_WM_SLIDE_BK_DARK_LIGHT" val=""/>
  <p:tag name="KSO_WM_SLIDE_BACKGROUND_TYPE" val="general"/>
  <p:tag name="KSO_WM_SLIDE_SUPPORT_FEATURE_TYPE" val="0"/>
  <p:tag name="KSO_WM_TEMPLATE_ASSEMBLE_XID" val="60656f464054ed1e2fb806c9"/>
  <p:tag name="KSO_WM_TEMPLATE_ASSEMBLE_GROUPID" val="60656f464054ed1e2fb806c9"/>
  <p:tag name="KSO_WM_CHIP_COLORING" val="1"/>
  <p:tag name="KSO_WM_SPECIAL_SOURCE" val="bdnull"/>
</p:tagLst>
</file>

<file path=ppt/tags/tag154.xml><?xml version="1.0" encoding="utf-8"?>
<p:tagLst xmlns:p="http://schemas.openxmlformats.org/presentationml/2006/main">
  <p:tag name="KSO_WM_BEAUTIFY_FLAG" val=""/>
</p:tagLst>
</file>

<file path=ppt/tags/tag155.xml><?xml version="1.0" encoding="utf-8"?>
<p:tagLst xmlns:p="http://schemas.openxmlformats.org/presentationml/2006/main">
  <p:tag name="KSO_WM_BEAUTIFY_FLAG" val=""/>
</p:tagLst>
</file>

<file path=ppt/tags/tag156.xml><?xml version="1.0" encoding="utf-8"?>
<p:tagLst xmlns:p="http://schemas.openxmlformats.org/presentationml/2006/main">
  <p:tag name="KSO_WM_BEAUTIFY_FLAG" val=""/>
</p:tagLst>
</file>

<file path=ppt/tags/tag157.xml><?xml version="1.0" encoding="utf-8"?>
<p:tagLst xmlns:p="http://schemas.openxmlformats.org/presentationml/2006/main">
  <p:tag name="KSO_WM_UNIT_PLACING_PICTURE_USER_VIEWPORT" val="{&quot;height&quot;:1404,&quot;width&quot;:2450}"/>
  <p:tag name="KSO_WM_BEAUTIFY_FLAG" val=""/>
</p:tagLst>
</file>

<file path=ppt/tags/tag158.xml><?xml version="1.0" encoding="utf-8"?>
<p:tagLst xmlns:p="http://schemas.openxmlformats.org/presentationml/2006/main">
  <p:tag name="KSO_WM_BEAUTIFY_FLAG" val=""/>
</p:tagLst>
</file>

<file path=ppt/tags/tag159.xml><?xml version="1.0" encoding="utf-8"?>
<p:tagLst xmlns:p="http://schemas.openxmlformats.org/presentationml/2006/main">
  <p:tag name="KSO_WM_BEAUTIFY_FLAG" val=""/>
</p:tagLst>
</file>

<file path=ppt/tags/tag160.xml><?xml version="1.0" encoding="utf-8"?>
<p:tagLst xmlns:p="http://schemas.openxmlformats.org/presentationml/2006/main">
  <p:tag name="KSO_WM_BEAUTIFY_FLAG" val=""/>
</p:tagLst>
</file>

<file path=ppt/tags/tag161.xml><?xml version="1.0" encoding="utf-8"?>
<p:tagLst xmlns:p="http://schemas.openxmlformats.org/presentationml/2006/main">
  <p:tag name="KSO_WM_BEAUTIFY_FLAG" val=""/>
</p:tagLst>
</file>

<file path=ppt/tags/tag162.xml><?xml version="1.0" encoding="utf-8"?>
<p:tagLst xmlns:p="http://schemas.openxmlformats.org/presentationml/2006/main">
  <p:tag name="KSO_WM_BEAUTIFY_FLAG" val=""/>
</p:tagLst>
</file>

<file path=ppt/tags/tag163.xml><?xml version="1.0" encoding="utf-8"?>
<p:tagLst xmlns:p="http://schemas.openxmlformats.org/presentationml/2006/main">
  <p:tag name="KSO_WM_BEAUTIFY_FLAG" val=""/>
</p:tagLst>
</file>

<file path=ppt/tags/tag164.xml><?xml version="1.0" encoding="utf-8"?>
<p:tagLst xmlns:p="http://schemas.openxmlformats.org/presentationml/2006/main">
  <p:tag name="KSO_WM_BEAUTIFY_FLAG" val=""/>
</p:tagLst>
</file>

<file path=ppt/tags/tag165.xml><?xml version="1.0" encoding="utf-8"?>
<p:tagLst xmlns:p="http://schemas.openxmlformats.org/presentationml/2006/main">
  <p:tag name="KSO_WM_BEAUTIFY_FLAG" val=""/>
</p:tagLst>
</file>

<file path=ppt/tags/tag166.xml><?xml version="1.0" encoding="utf-8"?>
<p:tagLst xmlns:p="http://schemas.openxmlformats.org/presentationml/2006/main">
  <p:tag name="KSO_WM_UNIT_PLACING_PICTURE_USER_VIEWPORT" val="{&quot;height&quot;:7717,&quot;width&quot;:6719}"/>
</p:tagLst>
</file>

<file path=ppt/tags/tag167.xml><?xml version="1.0" encoding="utf-8"?>
<p:tagLst xmlns:p="http://schemas.openxmlformats.org/presentationml/2006/main">
  <p:tag name="KSO_WM_SLIDE_LAYOUT_INFO" val="{&quot;backgroundInfo&quot;:[{&quot;bottom&quot;:0,&quot;bottomAbs&quot;:false,&quot;left&quot;:0,&quot;leftAbs&quot;:false,&quot;right&quot;:0,&quot;rightAbs&quot;:false,&quot;top&quot;:0,&quot;topAbs&quot;:false,&quot;type&quot;:&quot;general&quot;}],&quot;id&quot;:&quot;2021-04-01T15:37:18&quot;,&quot;maxSize&quot;:{&quot;size1&quot;:28.899999999999999},&quot;minSize&quot;:{&quot;size1&quot;:20.100000000000001},&quot;normalSize&quot;:{&quot;size1&quot;:28.899999999999999},&quot;subLayout&quot;:[{&quot;id&quot;:&quot;2021-04-01T15:37:18&quot;,&quot;margin&quot;:{&quot;bottom&quot;:0.42300000786781311,&quot;left&quot;:1.6929999589920044,&quot;right&quot;:1.6929999589920044,&quot;top&quot;:1.6929999589920044},&quot;type&quot;:0},{&quot;id&quot;:&quot;2021-04-01T15:37:18&quot;,&quot;maxSize&quot;:{&quot;size1&quot;:61.200000000000003},&quot;minSize&quot;:{&quot;size1&quot;:50.100000000000001},&quot;normalSize&quot;:{&quot;size1&quot;:54.81761596047847},&quot;subLayout&quot;:[{&quot;id&quot;:&quot;2021-04-01T15:37:18&quot;,&quot;margin&quot;:{&quot;bottom&quot;:0.42300000786781311,&quot;left&quot;:1.6929999589920044,&quot;right&quot;:1.6929999589920044,&quot;top&quot;:0.84700000286102295},&quot;type&quot;:0},{&quot;id&quot;:&quot;2021-04-01T15:37:18&quot;,&quot;margin&quot;:{&quot;bottom&quot;:1.6929999589920044,&quot;left&quot;:1.6929999589920044,&quot;right&quot;:1.6929999589920044,&quot;top&quot;:1.2699999809265137},&quot;type&quot;:0}],&quot;type&quot;:0}],&quot;type&quot;:0}"/>
  <p:tag name="KSO_WM_SLIDE_BACKGROUND" val="[&quot;general&quot;]"/>
  <p:tag name="KSO_WM_SLIDE_RATIO" val="1.777778"/>
  <p:tag name="KSO_WM_SLIDE_ID" val="custom20225133_8"/>
  <p:tag name="KSO_WM_TEMPLATE_SUBCATEGORY" val="21"/>
  <p:tag name="KSO_WM_TEMPLATE_MASTER_TYPE" val="0"/>
  <p:tag name="KSO_WM_TEMPLATE_COLOR_TYPE" val="1"/>
  <p:tag name="KSO_WM_SLIDE_TYPE" val="text"/>
  <p:tag name="KSO_WM_SLIDE_SUBTYPE" val="pureTxt"/>
  <p:tag name="KSO_WM_SLIDE_ITEM_CNT" val="0"/>
  <p:tag name="KSO_WM_SLIDE_INDEX" val="8"/>
  <p:tag name="KSO_WM_SLIDE_SIZE" val="840*408"/>
  <p:tag name="KSO_WM_SLIDE_POSITION" val="60*48"/>
  <p:tag name="KSO_WM_TAG_VERSION" val="1.0"/>
  <p:tag name="KSO_WM_BEAUTIFY_FLAG" val="#wm#"/>
  <p:tag name="KSO_WM_TEMPLATE_CATEGORY" val="custom"/>
  <p:tag name="KSO_WM_TEMPLATE_INDEX" val="20225133"/>
  <p:tag name="KSO_WM_SLIDE_LAYOUT" val="a_b_f"/>
  <p:tag name="KSO_WM_SLIDE_LAYOUT_CNT" val="1_1_2"/>
  <p:tag name="KSO_WM_CHIP_INFOS" val="{&quot;layout_type&quot;:&quot;topbottom&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FILLPROP" val="[[{&quot;fill_id&quot;:&quot;a9e8c3aa2a344b29a047fbf9aedb719f&quot;,&quot;fill_align&quot;:&quot;lt&quot;,&quot;text_align&quot;:&quot;lt&quot;,&quot;text_direction&quot;:&quot;horizontal&quot;,&quot;chip_types&quot;:[&quot;header&quot;]},{&quot;fill_id&quot;:&quot;4e1c741465c841c591d5c169278f7e49&quot;,&quot;fill_align&quot;:&quot;lt&quot;,&quot;text_align&quot;:&quot;lt&quot;,&quot;text_direction&quot;:&quot;horizontal&quot;,&quot;chip_types&quot;:[&quot;diagram&quot;,&quot;text&quot;,&quot;picture&quot;,&quot;chart&quot;,&quot;table&quot;]},{&quot;fill_id&quot;:&quot;9b07b9cc317e4cb386998ae48a4d1735&quot;,&quot;fill_align&quot;:&quot;lt&quot;,&quot;text_align&quot;:&quot;lt&quot;,&quot;text_direction&quot;:&quot;horizontal&quot;,&quot;chip_types&quot;:[&quot;text&quot;]}]]"/>
  <p:tag name="KSO_WM_CHIP_XID" val="5f2933c080d00aeab43eac77"/>
  <p:tag name="KSO_WM_CHIP_GROUPID" val="5f2933c080d00aeab43eac76"/>
  <p:tag name="KSO_WM_SLIDE_BK_DARK_LIGHT" val=""/>
  <p:tag name="KSO_WM_SLIDE_BACKGROUND_TYPE" val="general"/>
  <p:tag name="KSO_WM_SLIDE_SUPPORT_FEATURE_TYPE" val="0"/>
  <p:tag name="KSO_WM_TEMPLATE_ASSEMBLE_XID" val="60656f464054ed1e2fb806c9"/>
  <p:tag name="KSO_WM_TEMPLATE_ASSEMBLE_GROUPID" val="60656f464054ed1e2fb806c9"/>
  <p:tag name="KSO_WM_CHIP_COLORING" val="1"/>
  <p:tag name="KSO_WM_SPECIAL_SOURCE" val="bdnull"/>
</p:tagLst>
</file>

<file path=ppt/tags/tag168.xml><?xml version="1.0" encoding="utf-8"?>
<p:tagLst xmlns:p="http://schemas.openxmlformats.org/presentationml/2006/main">
  <p:tag name="KSO_WM_BEAUTIFY_FLAG" val=""/>
</p:tagLst>
</file>

<file path=ppt/tags/tag169.xml><?xml version="1.0" encoding="utf-8"?>
<p:tagLst xmlns:p="http://schemas.openxmlformats.org/presentationml/2006/main">
  <p:tag name="KSO_WM_UNIT_PLACING_PICTURE_USER_VIEWPORT" val="{&quot;height&quot;:1404,&quot;width&quot;:2450}"/>
  <p:tag name="KSO_WM_BEAUTIFY_FLAG" val=""/>
</p:tagLst>
</file>

<file path=ppt/tags/tag170.xml><?xml version="1.0" encoding="utf-8"?>
<p:tagLst xmlns:p="http://schemas.openxmlformats.org/presentationml/2006/main">
  <p:tag name="KSO_WM_BEAUTIFY_FLAG" val=""/>
</p:tagLst>
</file>

<file path=ppt/tags/tag171.xml><?xml version="1.0" encoding="utf-8"?>
<p:tagLst xmlns:p="http://schemas.openxmlformats.org/presentationml/2006/main">
  <p:tag name="KSO_WM_BEAUTIFY_FLAG" val=""/>
</p:tagLst>
</file>

<file path=ppt/tags/tag172.xml><?xml version="1.0" encoding="utf-8"?>
<p:tagLst xmlns:p="http://schemas.openxmlformats.org/presentationml/2006/main">
  <p:tag name="KSO_WM_BEAUTIFY_FLAG" val=""/>
</p:tagLst>
</file>

<file path=ppt/tags/tag173.xml><?xml version="1.0" encoding="utf-8"?>
<p:tagLst xmlns:p="http://schemas.openxmlformats.org/presentationml/2006/main">
  <p:tag name="KSO_WM_BEAUTIFY_FLAG" val=""/>
</p:tagLst>
</file>

<file path=ppt/tags/tag174.xml><?xml version="1.0" encoding="utf-8"?>
<p:tagLst xmlns:p="http://schemas.openxmlformats.org/presentationml/2006/main">
  <p:tag name="KSO_WM_BEAUTIFY_FLAG" val=""/>
</p:tagLst>
</file>

<file path=ppt/tags/tag175.xml><?xml version="1.0" encoding="utf-8"?>
<p:tagLst xmlns:p="http://schemas.openxmlformats.org/presentationml/2006/main">
  <p:tag name="KSO_WM_BEAUTIFY_FLAG" val=""/>
</p:tagLst>
</file>

<file path=ppt/tags/tag176.xml><?xml version="1.0" encoding="utf-8"?>
<p:tagLst xmlns:p="http://schemas.openxmlformats.org/presentationml/2006/main">
  <p:tag name="KSO_WM_BEAUTIFY_FLAG" val=""/>
</p:tagLst>
</file>

<file path=ppt/tags/tag177.xml><?xml version="1.0" encoding="utf-8"?>
<p:tagLst xmlns:p="http://schemas.openxmlformats.org/presentationml/2006/main">
  <p:tag name="KSO_WM_BEAUTIFY_FLAG" val=""/>
</p:tagLst>
</file>

<file path=ppt/tags/tag178.xml><?xml version="1.0" encoding="utf-8"?>
<p:tagLst xmlns:p="http://schemas.openxmlformats.org/presentationml/2006/main">
  <p:tag name="KSO_WM_BEAUTIFY_FLAG" val=""/>
</p:tagLst>
</file>

<file path=ppt/tags/tag179.xml><?xml version="1.0" encoding="utf-8"?>
<p:tagLst xmlns:p="http://schemas.openxmlformats.org/presentationml/2006/main">
  <p:tag name="KSO_WM_BEAUTIFY_FLAG" val=""/>
</p:tagLst>
</file>

<file path=ppt/tags/tag180.xml><?xml version="1.0" encoding="utf-8"?>
<p:tagLst xmlns:p="http://schemas.openxmlformats.org/presentationml/2006/main">
  <p:tag name="KSO_WM_BEAUTIFY_FLAG" val=""/>
</p:tagLst>
</file>

<file path=ppt/tags/tag181.xml><?xml version="1.0" encoding="utf-8"?>
<p:tagLst xmlns:p="http://schemas.openxmlformats.org/presentationml/2006/main">
  <p:tag name="KSO_WM_BEAUTIFY_FLAG" val=""/>
</p:tagLst>
</file>

<file path=ppt/tags/tag182.xml><?xml version="1.0" encoding="utf-8"?>
<p:tagLst xmlns:p="http://schemas.openxmlformats.org/presentationml/2006/main">
  <p:tag name="KSO_WM_BEAUTIFY_FLAG" val=""/>
</p:tagLst>
</file>

<file path=ppt/tags/tag183.xml><?xml version="1.0" encoding="utf-8"?>
<p:tagLst xmlns:p="http://schemas.openxmlformats.org/presentationml/2006/main">
  <p:tag name="KSO_WM_BEAUTIFY_FLAG" val=""/>
</p:tagLst>
</file>

<file path=ppt/tags/tag184.xml><?xml version="1.0" encoding="utf-8"?>
<p:tagLst xmlns:p="http://schemas.openxmlformats.org/presentationml/2006/main">
  <p:tag name="KSO_WM_BEAUTIFY_FLAG" val=""/>
</p:tagLst>
</file>

<file path=ppt/tags/tag185.xml><?xml version="1.0" encoding="utf-8"?>
<p:tagLst xmlns:p="http://schemas.openxmlformats.org/presentationml/2006/main">
  <p:tag name="KSO_WM_BEAUTIFY_FLAG" val=""/>
</p:tagLst>
</file>

<file path=ppt/tags/tag186.xml><?xml version="1.0" encoding="utf-8"?>
<p:tagLst xmlns:p="http://schemas.openxmlformats.org/presentationml/2006/main">
  <p:tag name="KSO_WM_BEAUTIFY_FLAG" val=""/>
</p:tagLst>
</file>

<file path=ppt/tags/tag187.xml><?xml version="1.0" encoding="utf-8"?>
<p:tagLst xmlns:p="http://schemas.openxmlformats.org/presentationml/2006/main">
  <p:tag name="KSO_WM_BEAUTIFY_FLAG" val=""/>
</p:tagLst>
</file>

<file path=ppt/tags/tag188.xml><?xml version="1.0" encoding="utf-8"?>
<p:tagLst xmlns:p="http://schemas.openxmlformats.org/presentationml/2006/main">
  <p:tag name="KSO_WM_BEAUTIFY_FLAG" val=""/>
</p:tagLst>
</file>

<file path=ppt/tags/tag189.xml><?xml version="1.0" encoding="utf-8"?>
<p:tagLst xmlns:p="http://schemas.openxmlformats.org/presentationml/2006/main">
  <p:tag name="KSO_WM_BEAUTIFY_FLAG" val=""/>
</p:tagLst>
</file>

<file path=ppt/tags/tag190.xml><?xml version="1.0" encoding="utf-8"?>
<p:tagLst xmlns:p="http://schemas.openxmlformats.org/presentationml/2006/main">
  <p:tag name="KSO_WM_BEAUTIFY_FLAG" val=""/>
</p:tagLst>
</file>

<file path=ppt/tags/tag191.xml><?xml version="1.0" encoding="utf-8"?>
<p:tagLst xmlns:p="http://schemas.openxmlformats.org/presentationml/2006/main">
  <p:tag name="KSO_WM_BEAUTIFY_FLAG" val=""/>
</p:tagLst>
</file>

<file path=ppt/tags/tag192.xml><?xml version="1.0" encoding="utf-8"?>
<p:tagLst xmlns:p="http://schemas.openxmlformats.org/presentationml/2006/main">
  <p:tag name="KSO_WM_BEAUTIFY_FLAG" val=""/>
</p:tagLst>
</file>

<file path=ppt/tags/tag193.xml><?xml version="1.0" encoding="utf-8"?>
<p:tagLst xmlns:p="http://schemas.openxmlformats.org/presentationml/2006/main">
  <p:tag name="KSO_WM_BEAUTIFY_FLAG" val=""/>
</p:tagLst>
</file>

<file path=ppt/tags/tag194.xml><?xml version="1.0" encoding="utf-8"?>
<p:tagLst xmlns:p="http://schemas.openxmlformats.org/presentationml/2006/main">
  <p:tag name="KSO_WM_BEAUTIFY_FLAG" val=""/>
</p:tagLst>
</file>

<file path=ppt/tags/tag195.xml><?xml version="1.0" encoding="utf-8"?>
<p:tagLst xmlns:p="http://schemas.openxmlformats.org/presentationml/2006/main">
  <p:tag name="KSO_WM_BEAUTIFY_FLAG" val="#wm#"/>
  <p:tag name="KSO_WM_TEMPLATE_CATEGORY" val="custom"/>
  <p:tag name="KSO_WM_TEMPLATE_INDEX" val="20225133"/>
  <p:tag name="KSO_WM_SPECIAL_SOURCE" val="bdnull"/>
</p:tagLst>
</file>

<file path=ppt/tags/tag196.xml><?xml version="1.0" encoding="utf-8"?>
<p:tagLst xmlns:p="http://schemas.openxmlformats.org/presentationml/2006/main">
  <p:tag name="KSO_WM_BEAUTIFY_FLAG" val=""/>
</p:tagLst>
</file>

<file path=ppt/tags/tag197.xml><?xml version="1.0" encoding="utf-8"?>
<p:tagLst xmlns:p="http://schemas.openxmlformats.org/presentationml/2006/main">
  <p:tag name="KSO_WM_UNIT_PLACING_PICTURE_USER_VIEWPORT" val="{&quot;height&quot;:1404,&quot;width&quot;:2450}"/>
  <p:tag name="KSO_WM_BEAUTIFY_FLAG" val=""/>
</p:tagLst>
</file>

<file path=ppt/tags/tag198.xml><?xml version="1.0" encoding="utf-8"?>
<p:tagLst xmlns:p="http://schemas.openxmlformats.org/presentationml/2006/main">
  <p:tag name="KSO_WM_BEAUTIFY_FLAG" val=""/>
</p:tagLst>
</file>

<file path=ppt/tags/tag199.xml><?xml version="1.0" encoding="utf-8"?>
<p:tagLst xmlns:p="http://schemas.openxmlformats.org/presentationml/2006/main">
  <p:tag name="KSO_WM_BEAUTIFY_FLAG" val=""/>
</p:tagLst>
</file>

<file path=ppt/tags/tag200.xml><?xml version="1.0" encoding="utf-8"?>
<p:tagLst xmlns:p="http://schemas.openxmlformats.org/presentationml/2006/main">
  <p:tag name="KSO_WM_UNIT_PLACING_PICTURE_USER_VIEWPORT" val="{&quot;height&quot;:5595,&quot;width&quot;:7755}"/>
</p:tagLst>
</file>

<file path=ppt/tags/tag201.xml><?xml version="1.0" encoding="utf-8"?>
<p:tagLst xmlns:p="http://schemas.openxmlformats.org/presentationml/2006/main">
  <p:tag name="KSO_WM_UNIT_PLACING_PICTURE_USER_VIEWPORT" val="{&quot;height&quot;:5595,&quot;width&quot;:7755}"/>
  <p:tag name="KSO_WM_BEAUTIFY_FLAG" val=""/>
</p:tagLst>
</file>

<file path=ppt/tags/tag202.xml><?xml version="1.0" encoding="utf-8"?>
<p:tagLst xmlns:p="http://schemas.openxmlformats.org/presentationml/2006/main">
  <p:tag name="KSO_WM_BEAUTIFY_FLAG" val=""/>
</p:tagLst>
</file>

<file path=ppt/tags/tag203.xml><?xml version="1.0" encoding="utf-8"?>
<p:tagLst xmlns:p="http://schemas.openxmlformats.org/presentationml/2006/main">
  <p:tag name="KSO_WM_BEAUTIFY_FLAG" val="#wm#"/>
  <p:tag name="KSO_WM_TEMPLATE_CATEGORY" val="custom"/>
  <p:tag name="KSO_WM_TEMPLATE_INDEX" val="20225133"/>
  <p:tag name="KSO_WM_SPECIAL_SOURCE" val="bdnull"/>
</p:tagLst>
</file>

<file path=ppt/tags/tag204.xml><?xml version="1.0" encoding="utf-8"?>
<p:tagLst xmlns:p="http://schemas.openxmlformats.org/presentationml/2006/main">
  <p:tag name="KSO_WM_BEAUTIFY_FLAG" val=""/>
</p:tagLst>
</file>

<file path=ppt/tags/tag205.xml><?xml version="1.0" encoding="utf-8"?>
<p:tagLst xmlns:p="http://schemas.openxmlformats.org/presentationml/2006/main">
  <p:tag name="KSO_WM_BEAUTIFY_FLAG" val=""/>
</p:tagLst>
</file>

<file path=ppt/tags/tag206.xml><?xml version="1.0" encoding="utf-8"?>
<p:tagLst xmlns:p="http://schemas.openxmlformats.org/presentationml/2006/main">
  <p:tag name="KSO_WM_BEAUTIFY_FLAG" val=""/>
</p:tagLst>
</file>

<file path=ppt/tags/tag207.xml><?xml version="1.0" encoding="utf-8"?>
<p:tagLst xmlns:p="http://schemas.openxmlformats.org/presentationml/2006/main">
  <p:tag name="KSO_WM_BEAUTIFY_FLAG" val="#wm#"/>
  <p:tag name="KSO_WM_TEMPLATE_CATEGORY" val="custom"/>
  <p:tag name="KSO_WM_TEMPLATE_INDEX" val="20225133"/>
  <p:tag name="KSO_WM_SPECIAL_SOURCE" val="bdnull"/>
</p:tagLst>
</file>

<file path=ppt/tags/tag208.xml><?xml version="1.0" encoding="utf-8"?>
<p:tagLst xmlns:p="http://schemas.openxmlformats.org/presentationml/2006/main">
  <p:tag name="KSO_WPP_MARK_KEY" val="8d638cb5-4605-4032-8fc0-2f9682151498"/>
  <p:tag name="COMMONDATA" val="eyJoZGlkIjoiNDJlNzU3ODAwMDk1MzQ4ZTFiMDJhNTZkZWYwMzcxYjYifQ=="/>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主题​​">
  <a:themeElements>
    <a:clrScheme name="Adjacency">
      <a:dk1>
        <a:srgbClr val="000000"/>
      </a:dk1>
      <a:lt1>
        <a:srgbClr val="FFFFFF"/>
      </a:lt1>
      <a:dk2>
        <a:srgbClr val="FFFFFF"/>
      </a:dk2>
      <a:lt2>
        <a:srgbClr val="FFFFFF"/>
      </a:lt2>
      <a:accent1>
        <a:srgbClr val="5ED75E"/>
      </a:accent1>
      <a:accent2>
        <a:srgbClr val="05D0A9"/>
      </a:accent2>
      <a:accent3>
        <a:srgbClr val="00B5D9"/>
      </a:accent3>
      <a:accent4>
        <a:srgbClr val="0098CC"/>
      </a:accent4>
      <a:accent5>
        <a:srgbClr val="0992F9"/>
      </a:accent5>
      <a:accent6>
        <a:srgbClr val="965BE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1033</Words>
  <Application>WPS 演示</Application>
  <PresentationFormat>宽屏</PresentationFormat>
  <Paragraphs>84</Paragraphs>
  <Slides>7</Slides>
  <Notes>4</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7</vt:i4>
      </vt:variant>
    </vt:vector>
  </HeadingPairs>
  <TitlesOfParts>
    <vt:vector size="21" baseType="lpstr">
      <vt:lpstr>Arial</vt:lpstr>
      <vt:lpstr>宋体</vt:lpstr>
      <vt:lpstr>Wingdings</vt:lpstr>
      <vt:lpstr>Wingdings</vt:lpstr>
      <vt:lpstr>汉仪雅酷黑 55W</vt:lpstr>
      <vt:lpstr>黑体</vt:lpstr>
      <vt:lpstr>汉仪雅酷黑 95W</vt:lpstr>
      <vt:lpstr>微软雅黑</vt:lpstr>
      <vt:lpstr>Arial Black</vt:lpstr>
      <vt:lpstr>方正大黑简体</vt:lpstr>
      <vt:lpstr>Arial Unicode MS</vt:lpstr>
      <vt:lpstr>Calibri</vt:lpstr>
      <vt:lpstr>Office 主题​​</vt:lpstr>
      <vt:lpstr>4_Office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那沟顾久截</cp:lastModifiedBy>
  <cp:revision>162</cp:revision>
  <dcterms:created xsi:type="dcterms:W3CDTF">2019-06-19T02:08:00Z</dcterms:created>
  <dcterms:modified xsi:type="dcterms:W3CDTF">2023-01-10T02:59:31Z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2052-11.1.0.12980</vt:lpwstr>
  </property>
  <property fmtid="{D5CDD505-2E9C-101B-9397-08002B2CF9AE}" pid="3" name="ICV">
    <vt:lpwstr>FC104F275B7949FB8205C3644E5D2266</vt:lpwstr>
  </property>
</Properties>
</file>